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92" r:id="rId2"/>
    <p:sldId id="291" r:id="rId3"/>
    <p:sldId id="275" r:id="rId4"/>
    <p:sldId id="276" r:id="rId5"/>
    <p:sldId id="295" r:id="rId6"/>
    <p:sldId id="296" r:id="rId7"/>
    <p:sldId id="297" r:id="rId8"/>
    <p:sldId id="286" r:id="rId9"/>
    <p:sldId id="294" r:id="rId10"/>
    <p:sldId id="293" r:id="rId11"/>
    <p:sldId id="300" r:id="rId12"/>
    <p:sldId id="301" r:id="rId13"/>
    <p:sldId id="278" r:id="rId14"/>
    <p:sldId id="298" r:id="rId15"/>
    <p:sldId id="302" r:id="rId16"/>
    <p:sldId id="304" r:id="rId17"/>
    <p:sldId id="287" r:id="rId18"/>
    <p:sldId id="265" r:id="rId19"/>
    <p:sldId id="305" r:id="rId20"/>
    <p:sldId id="279"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77EAF4-5845-4FBA-A633-C23E4A9690FD}">
          <p14:sldIdLst/>
        </p14:section>
        <p14:section name="Krishan" id="{D093E710-FE95-4687-9606-A10CE4D643DC}">
          <p14:sldIdLst>
            <p14:sldId id="292"/>
            <p14:sldId id="291"/>
            <p14:sldId id="275"/>
          </p14:sldIdLst>
        </p14:section>
        <p14:section name="Adish" id="{97E31D8C-EBD4-4B27-8205-04E89949660A}">
          <p14:sldIdLst>
            <p14:sldId id="276"/>
            <p14:sldId id="295"/>
            <p14:sldId id="296"/>
          </p14:sldIdLst>
        </p14:section>
        <p14:section name="Aadi" id="{A2E5980B-D8BC-4698-AE17-897AE6F18A35}">
          <p14:sldIdLst>
            <p14:sldId id="297"/>
            <p14:sldId id="286"/>
            <p14:sldId id="294"/>
            <p14:sldId id="293"/>
            <p14:sldId id="300"/>
          </p14:sldIdLst>
        </p14:section>
        <p14:section name="Armaanpreet" id="{6645FB4E-7478-4036-8B03-F929106ED526}">
          <p14:sldIdLst>
            <p14:sldId id="301"/>
            <p14:sldId id="278"/>
          </p14:sldIdLst>
        </p14:section>
        <p14:section name="Krishan" id="{FA90E111-4624-4923-B1DD-5F259CB6EDE3}">
          <p14:sldIdLst>
            <p14:sldId id="298"/>
            <p14:sldId id="302"/>
            <p14:sldId id="304"/>
            <p14:sldId id="287"/>
          </p14:sldIdLst>
        </p14:section>
        <p14:section name="Armaan" id="{175D4C03-AE47-45D1-8058-004767AFC381}">
          <p14:sldIdLst>
            <p14:sldId id="265"/>
            <p14:sldId id="305"/>
          </p14:sldIdLst>
        </p14:section>
        <p14:section name="Krishan" id="{D423A45A-C795-43E3-9AFC-71623557035E}">
          <p14:sldIdLst>
            <p14:sldId id="279"/>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9B2"/>
    <a:srgbClr val="656869"/>
    <a:srgbClr val="4A5EE6"/>
    <a:srgbClr val="000000"/>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48694-9773-41A2-A337-49F973F961A5}" v="149" dt="2024-09-02T06:17:52.3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4626"/>
  </p:normalViewPr>
  <p:slideViewPr>
    <p:cSldViewPr snapToGrid="0">
      <p:cViewPr varScale="1">
        <p:scale>
          <a:sx n="65" d="100"/>
          <a:sy n="65" d="100"/>
        </p:scale>
        <p:origin x="124" y="-25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 NATH" userId="8266a767240bddc9" providerId="LiveId" clId="{72A48694-9773-41A2-A337-49F973F961A5}"/>
    <pc:docChg chg="undo redo custSel addSld delSld modSld sldOrd modMainMaster addSection delSection modSection">
      <pc:chgData name="SHIV NATH" userId="8266a767240bddc9" providerId="LiveId" clId="{72A48694-9773-41A2-A337-49F973F961A5}" dt="2024-09-02T06:19:20.186" v="3854" actId="1076"/>
      <pc:docMkLst>
        <pc:docMk/>
      </pc:docMkLst>
      <pc:sldChg chg="addSp delSp modSp add del mod modTransition">
        <pc:chgData name="SHIV NATH" userId="8266a767240bddc9" providerId="LiveId" clId="{72A48694-9773-41A2-A337-49F973F961A5}" dt="2024-08-31T12:14:57.630" v="3766" actId="1076"/>
        <pc:sldMkLst>
          <pc:docMk/>
          <pc:sldMk cId="2563119616" sldId="265"/>
        </pc:sldMkLst>
        <pc:spChg chg="add mod">
          <ac:chgData name="SHIV NATH" userId="8266a767240bddc9" providerId="LiveId" clId="{72A48694-9773-41A2-A337-49F973F961A5}" dt="2024-08-31T12:13:58.156" v="3750" actId="1076"/>
          <ac:spMkLst>
            <pc:docMk/>
            <pc:sldMk cId="2563119616" sldId="265"/>
            <ac:spMk id="2" creationId="{9B39EBD3-69C3-1F5A-007F-41C6786197D0}"/>
          </ac:spMkLst>
        </pc:spChg>
        <pc:spChg chg="add mod">
          <ac:chgData name="SHIV NATH" userId="8266a767240bddc9" providerId="LiveId" clId="{72A48694-9773-41A2-A337-49F973F961A5}" dt="2024-08-31T12:14:57.630" v="3766" actId="1076"/>
          <ac:spMkLst>
            <pc:docMk/>
            <pc:sldMk cId="2563119616" sldId="265"/>
            <ac:spMk id="3" creationId="{FEAB07E8-6C9A-342D-BEC1-1C10F3FCCBF1}"/>
          </ac:spMkLst>
        </pc:spChg>
        <pc:spChg chg="add mod">
          <ac:chgData name="SHIV NATH" userId="8266a767240bddc9" providerId="LiveId" clId="{72A48694-9773-41A2-A337-49F973F961A5}" dt="2024-08-31T12:13:50.738" v="3748" actId="1076"/>
          <ac:spMkLst>
            <pc:docMk/>
            <pc:sldMk cId="2563119616" sldId="265"/>
            <ac:spMk id="4" creationId="{0EFA6716-12A9-FFCD-65C7-4439BB75D1C9}"/>
          </ac:spMkLst>
        </pc:spChg>
        <pc:spChg chg="add mod">
          <ac:chgData name="SHIV NATH" userId="8266a767240bddc9" providerId="LiveId" clId="{72A48694-9773-41A2-A337-49F973F961A5}" dt="2024-08-31T12:13:47.149" v="3747" actId="1076"/>
          <ac:spMkLst>
            <pc:docMk/>
            <pc:sldMk cId="2563119616" sldId="265"/>
            <ac:spMk id="5" creationId="{46A42689-62B4-103C-710A-C59F8B2308CF}"/>
          </ac:spMkLst>
        </pc:spChg>
        <pc:spChg chg="add del mod">
          <ac:chgData name="SHIV NATH" userId="8266a767240bddc9" providerId="LiveId" clId="{72A48694-9773-41A2-A337-49F973F961A5}" dt="2024-08-31T11:41:04.390" v="3426" actId="478"/>
          <ac:spMkLst>
            <pc:docMk/>
            <pc:sldMk cId="2563119616" sldId="265"/>
            <ac:spMk id="8" creationId="{89898F60-B8D1-E3B4-D093-8C9D1D5DB191}"/>
          </ac:spMkLst>
        </pc:spChg>
        <pc:spChg chg="mod">
          <ac:chgData name="SHIV NATH" userId="8266a767240bddc9" providerId="LiveId" clId="{72A48694-9773-41A2-A337-49F973F961A5}" dt="2024-08-31T11:22:25.082" v="3243" actId="20577"/>
          <ac:spMkLst>
            <pc:docMk/>
            <pc:sldMk cId="2563119616" sldId="265"/>
            <ac:spMk id="16" creationId="{9EA43EF1-009B-DB7B-7D0C-2867BEE9636E}"/>
          </ac:spMkLst>
        </pc:spChg>
        <pc:spChg chg="mod">
          <ac:chgData name="SHIV NATH" userId="8266a767240bddc9" providerId="LiveId" clId="{72A48694-9773-41A2-A337-49F973F961A5}" dt="2024-08-31T11:41:31.222" v="3443" actId="20577"/>
          <ac:spMkLst>
            <pc:docMk/>
            <pc:sldMk cId="2563119616" sldId="265"/>
            <ac:spMk id="35" creationId="{978E9DBF-D6A0-80E9-5F4C-B1782C5CD470}"/>
          </ac:spMkLst>
        </pc:spChg>
        <pc:spChg chg="mod">
          <ac:chgData name="SHIV NATH" userId="8266a767240bddc9" providerId="LiveId" clId="{72A48694-9773-41A2-A337-49F973F961A5}" dt="2024-08-31T11:32:19.955" v="3291" actId="1076"/>
          <ac:spMkLst>
            <pc:docMk/>
            <pc:sldMk cId="2563119616" sldId="265"/>
            <ac:spMk id="91" creationId="{8B0290DE-3F6E-5FEE-C40F-C7B3E29C3A73}"/>
          </ac:spMkLst>
        </pc:spChg>
        <pc:spChg chg="mod">
          <ac:chgData name="SHIV NATH" userId="8266a767240bddc9" providerId="LiveId" clId="{72A48694-9773-41A2-A337-49F973F961A5}" dt="2024-08-31T12:14:44.810" v="3764" actId="1076"/>
          <ac:spMkLst>
            <pc:docMk/>
            <pc:sldMk cId="2563119616" sldId="265"/>
            <ac:spMk id="92" creationId="{94CC2695-FBEB-3190-E800-570E546F9F9D}"/>
          </ac:spMkLst>
        </pc:spChg>
        <pc:spChg chg="mod">
          <ac:chgData name="SHIV NATH" userId="8266a767240bddc9" providerId="LiveId" clId="{72A48694-9773-41A2-A337-49F973F961A5}" dt="2024-08-31T11:32:08.668" v="3288" actId="20577"/>
          <ac:spMkLst>
            <pc:docMk/>
            <pc:sldMk cId="2563119616" sldId="265"/>
            <ac:spMk id="93" creationId="{D9B5BCF7-83AF-F5C9-0423-147C64DDC51B}"/>
          </ac:spMkLst>
        </pc:spChg>
        <pc:spChg chg="mod">
          <ac:chgData name="SHIV NATH" userId="8266a767240bddc9" providerId="LiveId" clId="{72A48694-9773-41A2-A337-49F973F961A5}" dt="2024-08-31T11:37:23.297" v="3372" actId="5793"/>
          <ac:spMkLst>
            <pc:docMk/>
            <pc:sldMk cId="2563119616" sldId="265"/>
            <ac:spMk id="95" creationId="{9C9924F1-3753-74B2-DDD5-B5340BB785AE}"/>
          </ac:spMkLst>
        </pc:spChg>
        <pc:picChg chg="add mod">
          <ac:chgData name="SHIV NATH" userId="8266a767240bddc9" providerId="LiveId" clId="{72A48694-9773-41A2-A337-49F973F961A5}" dt="2024-08-31T11:41:24.901" v="3431" actId="14100"/>
          <ac:picMkLst>
            <pc:docMk/>
            <pc:sldMk cId="2563119616" sldId="265"/>
            <ac:picMk id="7" creationId="{863A0E5C-4E54-37BB-129F-CAF37C37BCBB}"/>
          </ac:picMkLst>
        </pc:picChg>
      </pc:sldChg>
      <pc:sldChg chg="add del modTransition">
        <pc:chgData name="SHIV NATH" userId="8266a767240bddc9" providerId="LiveId" clId="{72A48694-9773-41A2-A337-49F973F961A5}" dt="2024-08-31T11:42:45.062" v="3454" actId="2696"/>
        <pc:sldMkLst>
          <pc:docMk/>
          <pc:sldMk cId="2721508595" sldId="266"/>
        </pc:sldMkLst>
      </pc:sldChg>
      <pc:sldChg chg="modSp add del mod modTransition">
        <pc:chgData name="SHIV NATH" userId="8266a767240bddc9" providerId="LiveId" clId="{72A48694-9773-41A2-A337-49F973F961A5}" dt="2024-09-01T07:02:20.944" v="3792" actId="20577"/>
        <pc:sldMkLst>
          <pc:docMk/>
          <pc:sldMk cId="1023783487" sldId="271"/>
        </pc:sldMkLst>
        <pc:spChg chg="mod">
          <ac:chgData name="SHIV NATH" userId="8266a767240bddc9" providerId="LiveId" clId="{72A48694-9773-41A2-A337-49F973F961A5}" dt="2024-09-01T07:02:20.944" v="3792" actId="20577"/>
          <ac:spMkLst>
            <pc:docMk/>
            <pc:sldMk cId="1023783487" sldId="271"/>
            <ac:spMk id="3" creationId="{30B35086-0CC9-27F6-6E0B-D4F2AD6181E0}"/>
          </ac:spMkLst>
        </pc:spChg>
        <pc:spChg chg="mod">
          <ac:chgData name="SHIV NATH" userId="8266a767240bddc9" providerId="LiveId" clId="{72A48694-9773-41A2-A337-49F973F961A5}" dt="2024-08-31T11:44:28.510" v="3501" actId="20577"/>
          <ac:spMkLst>
            <pc:docMk/>
            <pc:sldMk cId="1023783487" sldId="271"/>
            <ac:spMk id="15" creationId="{791AF693-3675-52A5-9E8E-C071048A1A4D}"/>
          </ac:spMkLst>
        </pc:spChg>
      </pc:sldChg>
      <pc:sldChg chg="add del modTransition">
        <pc:chgData name="SHIV NATH" userId="8266a767240bddc9" providerId="LiveId" clId="{72A48694-9773-41A2-A337-49F973F961A5}" dt="2024-08-31T11:42:46.926" v="3455" actId="47"/>
        <pc:sldMkLst>
          <pc:docMk/>
          <pc:sldMk cId="4278401256" sldId="274"/>
        </pc:sldMkLst>
      </pc:sldChg>
      <pc:sldChg chg="modSp add del mod modTransition">
        <pc:chgData name="SHIV NATH" userId="8266a767240bddc9" providerId="LiveId" clId="{72A48694-9773-41A2-A337-49F973F961A5}" dt="2024-08-31T11:57:51.793" v="3679" actId="20577"/>
        <pc:sldMkLst>
          <pc:docMk/>
          <pc:sldMk cId="3171735052" sldId="275"/>
        </pc:sldMkLst>
        <pc:spChg chg="mod">
          <ac:chgData name="SHIV NATH" userId="8266a767240bddc9" providerId="LiveId" clId="{72A48694-9773-41A2-A337-49F973F961A5}" dt="2024-08-31T11:57:17.670" v="3650" actId="14100"/>
          <ac:spMkLst>
            <pc:docMk/>
            <pc:sldMk cId="3171735052" sldId="275"/>
            <ac:spMk id="2" creationId="{3DA984E2-4C7E-D7E0-9603-A0CE74BC7667}"/>
          </ac:spMkLst>
        </pc:spChg>
        <pc:spChg chg="mod">
          <ac:chgData name="SHIV NATH" userId="8266a767240bddc9" providerId="LiveId" clId="{72A48694-9773-41A2-A337-49F973F961A5}" dt="2024-08-31T11:57:51.793" v="3679" actId="20577"/>
          <ac:spMkLst>
            <pc:docMk/>
            <pc:sldMk cId="3171735052" sldId="275"/>
            <ac:spMk id="21" creationId="{A50CB90F-9D48-F8DD-961F-C3F1AE2B2D3D}"/>
          </ac:spMkLst>
        </pc:spChg>
      </pc:sldChg>
      <pc:sldChg chg="modSp add del mod modTransition">
        <pc:chgData name="SHIV NATH" userId="8266a767240bddc9" providerId="LiveId" clId="{72A48694-9773-41A2-A337-49F973F961A5}" dt="2024-08-31T11:42:18.147" v="3450" actId="2696"/>
        <pc:sldMkLst>
          <pc:docMk/>
          <pc:sldMk cId="612500148" sldId="276"/>
        </pc:sldMkLst>
        <pc:spChg chg="mod">
          <ac:chgData name="SHIV NATH" userId="8266a767240bddc9" providerId="LiveId" clId="{72A48694-9773-41A2-A337-49F973F961A5}" dt="2024-08-30T13:37:13.014" v="1609" actId="20577"/>
          <ac:spMkLst>
            <pc:docMk/>
            <pc:sldMk cId="612500148" sldId="276"/>
            <ac:spMk id="2" creationId="{C8FC01B0-7BC5-5869-A281-EF11B59BA8A0}"/>
          </ac:spMkLst>
        </pc:spChg>
        <pc:spChg chg="mod">
          <ac:chgData name="SHIV NATH" userId="8266a767240bddc9" providerId="LiveId" clId="{72A48694-9773-41A2-A337-49F973F961A5}" dt="2024-08-30T10:10:18.414" v="689" actId="1036"/>
          <ac:spMkLst>
            <pc:docMk/>
            <pc:sldMk cId="612500148" sldId="276"/>
            <ac:spMk id="3" creationId="{A9752655-72F7-26B4-5DA5-07E2346C179C}"/>
          </ac:spMkLst>
        </pc:spChg>
        <pc:spChg chg="mod">
          <ac:chgData name="SHIV NATH" userId="8266a767240bddc9" providerId="LiveId" clId="{72A48694-9773-41A2-A337-49F973F961A5}" dt="2024-08-30T09:45:30.928" v="30" actId="20577"/>
          <ac:spMkLst>
            <pc:docMk/>
            <pc:sldMk cId="612500148" sldId="276"/>
            <ac:spMk id="11" creationId="{32E16497-4AD4-29BC-9602-2FDFDA688E0A}"/>
          </ac:spMkLst>
        </pc:spChg>
        <pc:picChg chg="mod">
          <ac:chgData name="SHIV NATH" userId="8266a767240bddc9" providerId="LiveId" clId="{72A48694-9773-41A2-A337-49F973F961A5}" dt="2024-08-30T10:10:12.758" v="686" actId="1036"/>
          <ac:picMkLst>
            <pc:docMk/>
            <pc:sldMk cId="612500148" sldId="276"/>
            <ac:picMk id="15" creationId="{6D77A1A7-7876-7DF9-AF3A-C47588011CB8}"/>
          </ac:picMkLst>
        </pc:picChg>
      </pc:sldChg>
      <pc:sldChg chg="del modTransition">
        <pc:chgData name="SHIV NATH" userId="8266a767240bddc9" providerId="LiveId" clId="{72A48694-9773-41A2-A337-49F973F961A5}" dt="2024-08-31T10:59:08.746" v="2758" actId="2696"/>
        <pc:sldMkLst>
          <pc:docMk/>
          <pc:sldMk cId="1643288952" sldId="277"/>
        </pc:sldMkLst>
      </pc:sldChg>
      <pc:sldChg chg="addSp delSp modSp add del mod modTransition">
        <pc:chgData name="SHIV NATH" userId="8266a767240bddc9" providerId="LiveId" clId="{72A48694-9773-41A2-A337-49F973F961A5}" dt="2024-08-31T11:42:18.147" v="3450" actId="2696"/>
        <pc:sldMkLst>
          <pc:docMk/>
          <pc:sldMk cId="3942952489" sldId="278"/>
        </pc:sldMkLst>
        <pc:spChg chg="mod">
          <ac:chgData name="SHIV NATH" userId="8266a767240bddc9" providerId="LiveId" clId="{72A48694-9773-41A2-A337-49F973F961A5}" dt="2024-08-31T10:56:43.702" v="2723" actId="1076"/>
          <ac:spMkLst>
            <pc:docMk/>
            <pc:sldMk cId="3942952489" sldId="278"/>
            <ac:spMk id="2" creationId="{F82FB9C5-183A-3556-D047-215BDB00B71F}"/>
          </ac:spMkLst>
        </pc:spChg>
        <pc:spChg chg="mod">
          <ac:chgData name="SHIV NATH" userId="8266a767240bddc9" providerId="LiveId" clId="{72A48694-9773-41A2-A337-49F973F961A5}" dt="2024-08-31T10:58:50.609" v="2756" actId="20577"/>
          <ac:spMkLst>
            <pc:docMk/>
            <pc:sldMk cId="3942952489" sldId="278"/>
            <ac:spMk id="3" creationId="{AE636772-0FC0-04E1-F535-F4DF7DAB98EB}"/>
          </ac:spMkLst>
        </pc:spChg>
        <pc:spChg chg="add del mod">
          <ac:chgData name="SHIV NATH" userId="8266a767240bddc9" providerId="LiveId" clId="{72A48694-9773-41A2-A337-49F973F961A5}" dt="2024-08-31T10:43:10.421" v="2316" actId="3680"/>
          <ac:spMkLst>
            <pc:docMk/>
            <pc:sldMk cId="3942952489" sldId="278"/>
            <ac:spMk id="5" creationId="{BBD17250-AFB8-8580-2774-B4CCE98A5A91}"/>
          </ac:spMkLst>
        </pc:spChg>
        <pc:spChg chg="add del mod">
          <ac:chgData name="SHIV NATH" userId="8266a767240bddc9" providerId="LiveId" clId="{72A48694-9773-41A2-A337-49F973F961A5}" dt="2024-08-31T10:47:45.079" v="2476" actId="3680"/>
          <ac:spMkLst>
            <pc:docMk/>
            <pc:sldMk cId="3942952489" sldId="278"/>
            <ac:spMk id="10" creationId="{F537C06A-CD3D-BD16-F074-D5955E629AC2}"/>
          </ac:spMkLst>
        </pc:spChg>
        <pc:graphicFrameChg chg="del mod modGraphic">
          <ac:chgData name="SHIV NATH" userId="8266a767240bddc9" providerId="LiveId" clId="{72A48694-9773-41A2-A337-49F973F961A5}" dt="2024-08-31T10:42:48.354" v="2315" actId="478"/>
          <ac:graphicFrameMkLst>
            <pc:docMk/>
            <pc:sldMk cId="3942952489" sldId="278"/>
            <ac:graphicFrameMk id="6" creationId="{2DE29ABF-2F75-58D0-2A5A-72FA8A4E0526}"/>
          </ac:graphicFrameMkLst>
        </pc:graphicFrameChg>
        <pc:graphicFrameChg chg="add del mod ord modGraphic">
          <ac:chgData name="SHIV NATH" userId="8266a767240bddc9" providerId="LiveId" clId="{72A48694-9773-41A2-A337-49F973F961A5}" dt="2024-08-31T10:47:35.502" v="2475" actId="478"/>
          <ac:graphicFrameMkLst>
            <pc:docMk/>
            <pc:sldMk cId="3942952489" sldId="278"/>
            <ac:graphicFrameMk id="8" creationId="{C607AC35-EBE4-726B-D4A4-20BF09FAF496}"/>
          </ac:graphicFrameMkLst>
        </pc:graphicFrameChg>
        <pc:graphicFrameChg chg="add mod ord modGraphic">
          <ac:chgData name="SHIV NATH" userId="8266a767240bddc9" providerId="LiveId" clId="{72A48694-9773-41A2-A337-49F973F961A5}" dt="2024-08-31T10:58:20.384" v="2736" actId="1076"/>
          <ac:graphicFrameMkLst>
            <pc:docMk/>
            <pc:sldMk cId="3942952489" sldId="278"/>
            <ac:graphicFrameMk id="11" creationId="{860CC292-522E-BDAB-036B-83D9F63BA436}"/>
          </ac:graphicFrameMkLst>
        </pc:graphicFrameChg>
      </pc:sldChg>
      <pc:sldChg chg="addSp delSp modSp add del mod ord modTransition">
        <pc:chgData name="SHIV NATH" userId="8266a767240bddc9" providerId="LiveId" clId="{72A48694-9773-41A2-A337-49F973F961A5}" dt="2024-08-31T11:56:49.325" v="3634" actId="20577"/>
        <pc:sldMkLst>
          <pc:docMk/>
          <pc:sldMk cId="1572098340" sldId="279"/>
        </pc:sldMkLst>
        <pc:spChg chg="mod">
          <ac:chgData name="SHIV NATH" userId="8266a767240bddc9" providerId="LiveId" clId="{72A48694-9773-41A2-A337-49F973F961A5}" dt="2024-08-31T11:55:44.792" v="3590" actId="20577"/>
          <ac:spMkLst>
            <pc:docMk/>
            <pc:sldMk cId="1572098340" sldId="279"/>
            <ac:spMk id="2" creationId="{3CF2C975-C0D8-5635-3CD4-B28EE3571842}"/>
          </ac:spMkLst>
        </pc:spChg>
        <pc:spChg chg="add del mod">
          <ac:chgData name="SHIV NATH" userId="8266a767240bddc9" providerId="LiveId" clId="{72A48694-9773-41A2-A337-49F973F961A5}" dt="2024-08-31T11:56:19.966" v="3611"/>
          <ac:spMkLst>
            <pc:docMk/>
            <pc:sldMk cId="1572098340" sldId="279"/>
            <ac:spMk id="3" creationId="{B62B6991-4690-5E5C-1B86-4715D2403B3B}"/>
          </ac:spMkLst>
        </pc:spChg>
        <pc:spChg chg="add">
          <ac:chgData name="SHIV NATH" userId="8266a767240bddc9" providerId="LiveId" clId="{72A48694-9773-41A2-A337-49F973F961A5}" dt="2024-08-31T11:55:57.264" v="3591"/>
          <ac:spMkLst>
            <pc:docMk/>
            <pc:sldMk cId="1572098340" sldId="279"/>
            <ac:spMk id="4" creationId="{A17BCE8D-1AF4-ECD4-B7F5-70D0AC41158C}"/>
          </ac:spMkLst>
        </pc:spChg>
        <pc:spChg chg="add mod">
          <ac:chgData name="SHIV NATH" userId="8266a767240bddc9" providerId="LiveId" clId="{72A48694-9773-41A2-A337-49F973F961A5}" dt="2024-08-31T11:56:07.308" v="3594"/>
          <ac:spMkLst>
            <pc:docMk/>
            <pc:sldMk cId="1572098340" sldId="279"/>
            <ac:spMk id="5" creationId="{AC0F25FA-7CB9-C507-16F3-F03D93E88B50}"/>
          </ac:spMkLst>
        </pc:spChg>
        <pc:spChg chg="add mod">
          <ac:chgData name="SHIV NATH" userId="8266a767240bddc9" providerId="LiveId" clId="{72A48694-9773-41A2-A337-49F973F961A5}" dt="2024-08-31T11:56:40.823" v="3621" actId="1076"/>
          <ac:spMkLst>
            <pc:docMk/>
            <pc:sldMk cId="1572098340" sldId="279"/>
            <ac:spMk id="6" creationId="{FA9A1460-F0F1-EC10-FAB2-8CB6452CA82C}"/>
          </ac:spMkLst>
        </pc:spChg>
        <pc:spChg chg="mod">
          <ac:chgData name="SHIV NATH" userId="8266a767240bddc9" providerId="LiveId" clId="{72A48694-9773-41A2-A337-49F973F961A5}" dt="2024-08-31T11:56:49.325" v="3634" actId="20577"/>
          <ac:spMkLst>
            <pc:docMk/>
            <pc:sldMk cId="1572098340" sldId="279"/>
            <ac:spMk id="11" creationId="{F0FE709F-757F-9DAB-DC56-68FD7C46FC5A}"/>
          </ac:spMkLst>
        </pc:spChg>
      </pc:sldChg>
      <pc:sldChg chg="del modTransition">
        <pc:chgData name="SHIV NATH" userId="8266a767240bddc9" providerId="LiveId" clId="{72A48694-9773-41A2-A337-49F973F961A5}" dt="2024-08-31T11:09:32.955" v="2846" actId="47"/>
        <pc:sldMkLst>
          <pc:docMk/>
          <pc:sldMk cId="2646176605" sldId="283"/>
        </pc:sldMkLst>
      </pc:sldChg>
      <pc:sldChg chg="modSp add del mod modTransition">
        <pc:chgData name="SHIV NATH" userId="8266a767240bddc9" providerId="LiveId" clId="{72A48694-9773-41A2-A337-49F973F961A5}" dt="2024-08-31T11:42:18.147" v="3450" actId="2696"/>
        <pc:sldMkLst>
          <pc:docMk/>
          <pc:sldMk cId="2521615323" sldId="286"/>
        </pc:sldMkLst>
        <pc:spChg chg="mod">
          <ac:chgData name="SHIV NATH" userId="8266a767240bddc9" providerId="LiveId" clId="{72A48694-9773-41A2-A337-49F973F961A5}" dt="2024-08-30T09:46:48.139" v="61" actId="20577"/>
          <ac:spMkLst>
            <pc:docMk/>
            <pc:sldMk cId="2521615323" sldId="286"/>
            <ac:spMk id="2" creationId="{A2CD3C5A-CEA8-6DDC-B3F1-41D07C4FA704}"/>
          </ac:spMkLst>
        </pc:spChg>
        <pc:spChg chg="mod">
          <ac:chgData name="SHIV NATH" userId="8266a767240bddc9" providerId="LiveId" clId="{72A48694-9773-41A2-A337-49F973F961A5}" dt="2024-08-30T09:51:48.682" v="147" actId="20577"/>
          <ac:spMkLst>
            <pc:docMk/>
            <pc:sldMk cId="2521615323" sldId="286"/>
            <ac:spMk id="5" creationId="{0E8B56C7-C38F-E96E-3C19-8ACF8AF9E716}"/>
          </ac:spMkLst>
        </pc:spChg>
        <pc:spChg chg="mod">
          <ac:chgData name="SHIV NATH" userId="8266a767240bddc9" providerId="LiveId" clId="{72A48694-9773-41A2-A337-49F973F961A5}" dt="2024-08-30T09:47:39.017" v="80" actId="20577"/>
          <ac:spMkLst>
            <pc:docMk/>
            <pc:sldMk cId="2521615323" sldId="286"/>
            <ac:spMk id="7" creationId="{440E13AC-B5E7-B132-0EB7-541E53B3DA90}"/>
          </ac:spMkLst>
        </pc:spChg>
      </pc:sldChg>
      <pc:sldChg chg="modSp add del mod modTransition">
        <pc:chgData name="SHIV NATH" userId="8266a767240bddc9" providerId="LiveId" clId="{72A48694-9773-41A2-A337-49F973F961A5}" dt="2024-08-31T11:57:01.527" v="3649" actId="20577"/>
        <pc:sldMkLst>
          <pc:docMk/>
          <pc:sldMk cId="1409658235" sldId="287"/>
        </pc:sldMkLst>
        <pc:spChg chg="mod">
          <ac:chgData name="SHIV NATH" userId="8266a767240bddc9" providerId="LiveId" clId="{72A48694-9773-41A2-A337-49F973F961A5}" dt="2024-08-31T11:57:01.527" v="3649" actId="20577"/>
          <ac:spMkLst>
            <pc:docMk/>
            <pc:sldMk cId="1409658235" sldId="287"/>
            <ac:spMk id="9" creationId="{B38CA53F-F8EE-9AA8-01B7-F90566F1596A}"/>
          </ac:spMkLst>
        </pc:spChg>
        <pc:graphicFrameChg chg="modGraphic">
          <ac:chgData name="SHIV NATH" userId="8266a767240bddc9" providerId="LiveId" clId="{72A48694-9773-41A2-A337-49F973F961A5}" dt="2024-08-31T11:13:09.194" v="3200" actId="20577"/>
          <ac:graphicFrameMkLst>
            <pc:docMk/>
            <pc:sldMk cId="1409658235" sldId="287"/>
            <ac:graphicFrameMk id="7" creationId="{AF0DE047-1B7D-F942-8E09-3EFF699BE9A0}"/>
          </ac:graphicFrameMkLst>
        </pc:graphicFrameChg>
        <pc:cxnChg chg="mod">
          <ac:chgData name="SHIV NATH" userId="8266a767240bddc9" providerId="LiveId" clId="{72A48694-9773-41A2-A337-49F973F961A5}" dt="2024-08-31T11:09:45.103" v="2847" actId="14100"/>
          <ac:cxnSpMkLst>
            <pc:docMk/>
            <pc:sldMk cId="1409658235" sldId="287"/>
            <ac:cxnSpMk id="13" creationId="{25138D39-DE26-CACA-E17F-0D30E82AA5FD}"/>
          </ac:cxnSpMkLst>
        </pc:cxnChg>
      </pc:sldChg>
      <pc:sldChg chg="add del modTransition">
        <pc:chgData name="SHIV NATH" userId="8266a767240bddc9" providerId="LiveId" clId="{72A48694-9773-41A2-A337-49F973F961A5}" dt="2024-08-31T11:42:33.324" v="3451" actId="2696"/>
        <pc:sldMkLst>
          <pc:docMk/>
          <pc:sldMk cId="1849997620" sldId="289"/>
        </pc:sldMkLst>
      </pc:sldChg>
      <pc:sldChg chg="modSp del mod modTransition">
        <pc:chgData name="SHIV NATH" userId="8266a767240bddc9" providerId="LiveId" clId="{72A48694-9773-41A2-A337-49F973F961A5}" dt="2024-08-31T11:41:45.697" v="3444" actId="2696"/>
        <pc:sldMkLst>
          <pc:docMk/>
          <pc:sldMk cId="1263127112" sldId="290"/>
        </pc:sldMkLst>
        <pc:picChg chg="mod">
          <ac:chgData name="SHIV NATH" userId="8266a767240bddc9" providerId="LiveId" clId="{72A48694-9773-41A2-A337-49F973F961A5}" dt="2024-08-30T10:17:40.252" v="948" actId="1076"/>
          <ac:picMkLst>
            <pc:docMk/>
            <pc:sldMk cId="1263127112" sldId="290"/>
            <ac:picMk id="17" creationId="{CCC992E7-2C36-C9E6-2F67-6CCF24E78DD5}"/>
          </ac:picMkLst>
        </pc:picChg>
      </pc:sldChg>
      <pc:sldChg chg="add del modTransition">
        <pc:chgData name="SHIV NATH" userId="8266a767240bddc9" providerId="LiveId" clId="{72A48694-9773-41A2-A337-49F973F961A5}" dt="2024-08-31T11:42:18.147" v="3450" actId="2696"/>
        <pc:sldMkLst>
          <pc:docMk/>
          <pc:sldMk cId="1293652621" sldId="291"/>
        </pc:sldMkLst>
      </pc:sldChg>
      <pc:sldChg chg="addSp delSp modSp add del mod modTransition">
        <pc:chgData name="SHIV NATH" userId="8266a767240bddc9" providerId="LiveId" clId="{72A48694-9773-41A2-A337-49F973F961A5}" dt="2024-08-31T13:52:21.774" v="3774" actId="478"/>
        <pc:sldMkLst>
          <pc:docMk/>
          <pc:sldMk cId="1097340509" sldId="292"/>
        </pc:sldMkLst>
        <pc:spChg chg="add del mod">
          <ac:chgData name="SHIV NATH" userId="8266a767240bddc9" providerId="LiveId" clId="{72A48694-9773-41A2-A337-49F973F961A5}" dt="2024-08-30T13:25:24.288" v="959" actId="478"/>
          <ac:spMkLst>
            <pc:docMk/>
            <pc:sldMk cId="1097340509" sldId="292"/>
            <ac:spMk id="2" creationId="{0476AEEE-3B80-F67A-4A59-3F202F397E39}"/>
          </ac:spMkLst>
        </pc:spChg>
        <pc:spChg chg="add del mod">
          <ac:chgData name="SHIV NATH" userId="8266a767240bddc9" providerId="LiveId" clId="{72A48694-9773-41A2-A337-49F973F961A5}" dt="2024-08-31T13:52:21.774" v="3774" actId="478"/>
          <ac:spMkLst>
            <pc:docMk/>
            <pc:sldMk cId="1097340509" sldId="292"/>
            <ac:spMk id="2" creationId="{B39AC903-E6AA-AFAC-A674-54CA98609EC0}"/>
          </ac:spMkLst>
        </pc:spChg>
        <pc:spChg chg="mod">
          <ac:chgData name="SHIV NATH" userId="8266a767240bddc9" providerId="LiveId" clId="{72A48694-9773-41A2-A337-49F973F961A5}" dt="2024-08-30T13:26:24.435" v="964" actId="114"/>
          <ac:spMkLst>
            <pc:docMk/>
            <pc:sldMk cId="1097340509" sldId="292"/>
            <ac:spMk id="5" creationId="{B9DEB41D-B2EB-CD40-88BE-E65918B62D0D}"/>
          </ac:spMkLst>
        </pc:spChg>
        <pc:spChg chg="mod">
          <ac:chgData name="SHIV NATH" userId="8266a767240bddc9" providerId="LiveId" clId="{72A48694-9773-41A2-A337-49F973F961A5}" dt="2024-08-31T13:51:56.941" v="3772" actId="1076"/>
          <ac:spMkLst>
            <pc:docMk/>
            <pc:sldMk cId="1097340509" sldId="292"/>
            <ac:spMk id="8" creationId="{A6CE7E9F-1725-CE11-D11D-35BA67F898EC}"/>
          </ac:spMkLst>
        </pc:spChg>
        <pc:spChg chg="mod">
          <ac:chgData name="SHIV NATH" userId="8266a767240bddc9" providerId="LiveId" clId="{72A48694-9773-41A2-A337-49F973F961A5}" dt="2024-08-30T09:44:04.447" v="3" actId="1036"/>
          <ac:spMkLst>
            <pc:docMk/>
            <pc:sldMk cId="1097340509" sldId="292"/>
            <ac:spMk id="17" creationId="{4DD44CD7-A26F-BDD6-246B-B14A5B099248}"/>
          </ac:spMkLst>
        </pc:spChg>
        <pc:picChg chg="mod">
          <ac:chgData name="SHIV NATH" userId="8266a767240bddc9" providerId="LiveId" clId="{72A48694-9773-41A2-A337-49F973F961A5}" dt="2024-08-31T13:51:17.754" v="3768" actId="1076"/>
          <ac:picMkLst>
            <pc:docMk/>
            <pc:sldMk cId="1097340509" sldId="292"/>
            <ac:picMk id="1026" creationId="{0FFC3AC5-0C1C-11E4-F153-45976D9F4DC5}"/>
          </ac:picMkLst>
        </pc:picChg>
      </pc:sldChg>
      <pc:sldChg chg="addSp delSp modSp add del mod ord modTransition">
        <pc:chgData name="SHIV NATH" userId="8266a767240bddc9" providerId="LiveId" clId="{72A48694-9773-41A2-A337-49F973F961A5}" dt="2024-08-31T11:42:18.147" v="3450" actId="2696"/>
        <pc:sldMkLst>
          <pc:docMk/>
          <pc:sldMk cId="3116578100" sldId="293"/>
        </pc:sldMkLst>
        <pc:spChg chg="mod">
          <ac:chgData name="SHIV NATH" userId="8266a767240bddc9" providerId="LiveId" clId="{72A48694-9773-41A2-A337-49F973F961A5}" dt="2024-08-31T10:23:28.814" v="1856" actId="1076"/>
          <ac:spMkLst>
            <pc:docMk/>
            <pc:sldMk cId="3116578100" sldId="293"/>
            <ac:spMk id="2" creationId="{A2CD3C5A-CEA8-6DDC-B3F1-41D07C4FA704}"/>
          </ac:spMkLst>
        </pc:spChg>
        <pc:spChg chg="add del mod">
          <ac:chgData name="SHIV NATH" userId="8266a767240bddc9" providerId="LiveId" clId="{72A48694-9773-41A2-A337-49F973F961A5}" dt="2024-08-31T10:23:28.622" v="1855" actId="478"/>
          <ac:spMkLst>
            <pc:docMk/>
            <pc:sldMk cId="3116578100" sldId="293"/>
            <ac:spMk id="5" creationId="{0E8B56C7-C38F-E96E-3C19-8ACF8AF9E716}"/>
          </ac:spMkLst>
        </pc:spChg>
        <pc:spChg chg="mod">
          <ac:chgData name="SHIV NATH" userId="8266a767240bddc9" providerId="LiveId" clId="{72A48694-9773-41A2-A337-49F973F961A5}" dt="2024-08-31T10:23:33.050" v="1878" actId="20577"/>
          <ac:spMkLst>
            <pc:docMk/>
            <pc:sldMk cId="3116578100" sldId="293"/>
            <ac:spMk id="7" creationId="{440E13AC-B5E7-B132-0EB7-541E53B3DA90}"/>
          </ac:spMkLst>
        </pc:spChg>
      </pc:sldChg>
      <pc:sldChg chg="addSp modSp add del mod modTransition">
        <pc:chgData name="SHIV NATH" userId="8266a767240bddc9" providerId="LiveId" clId="{72A48694-9773-41A2-A337-49F973F961A5}" dt="2024-09-02T06:19:20.186" v="3854" actId="1076"/>
        <pc:sldMkLst>
          <pc:docMk/>
          <pc:sldMk cId="1877480800" sldId="294"/>
        </pc:sldMkLst>
        <pc:spChg chg="mod">
          <ac:chgData name="SHIV NATH" userId="8266a767240bddc9" providerId="LiveId" clId="{72A48694-9773-41A2-A337-49F973F961A5}" dt="2024-08-30T09:52:56.592" v="159" actId="1076"/>
          <ac:spMkLst>
            <pc:docMk/>
            <pc:sldMk cId="1877480800" sldId="294"/>
            <ac:spMk id="2" creationId="{A2CD3C5A-CEA8-6DDC-B3F1-41D07C4FA704}"/>
          </ac:spMkLst>
        </pc:spChg>
        <pc:spChg chg="add mod">
          <ac:chgData name="SHIV NATH" userId="8266a767240bddc9" providerId="LiveId" clId="{72A48694-9773-41A2-A337-49F973F961A5}" dt="2024-09-02T06:19:20.186" v="3854" actId="1076"/>
          <ac:spMkLst>
            <pc:docMk/>
            <pc:sldMk cId="1877480800" sldId="294"/>
            <ac:spMk id="3" creationId="{DF9A6F64-6B44-FBFF-513B-946B5948B0F7}"/>
          </ac:spMkLst>
        </pc:spChg>
        <pc:spChg chg="mod">
          <ac:chgData name="SHIV NATH" userId="8266a767240bddc9" providerId="LiveId" clId="{72A48694-9773-41A2-A337-49F973F961A5}" dt="2024-08-30T13:42:54.756" v="1665" actId="123"/>
          <ac:spMkLst>
            <pc:docMk/>
            <pc:sldMk cId="1877480800" sldId="294"/>
            <ac:spMk id="5" creationId="{0E8B56C7-C38F-E96E-3C19-8ACF8AF9E716}"/>
          </ac:spMkLst>
        </pc:spChg>
      </pc:sldChg>
      <pc:sldChg chg="modSp add del mod modTransition">
        <pc:chgData name="SHIV NATH" userId="8266a767240bddc9" providerId="LiveId" clId="{72A48694-9773-41A2-A337-49F973F961A5}" dt="2024-09-02T06:14:22.128" v="3816"/>
        <pc:sldMkLst>
          <pc:docMk/>
          <pc:sldMk cId="3326803986" sldId="295"/>
        </pc:sldMkLst>
        <pc:spChg chg="mod">
          <ac:chgData name="SHIV NATH" userId="8266a767240bddc9" providerId="LiveId" clId="{72A48694-9773-41A2-A337-49F973F961A5}" dt="2024-08-30T13:37:40.692" v="1616" actId="1076"/>
          <ac:spMkLst>
            <pc:docMk/>
            <pc:sldMk cId="3326803986" sldId="295"/>
            <ac:spMk id="2" creationId="{C8FC01B0-7BC5-5869-A281-EF11B59BA8A0}"/>
          </ac:spMkLst>
        </pc:spChg>
        <pc:picChg chg="mod">
          <ac:chgData name="SHIV NATH" userId="8266a767240bddc9" providerId="LiveId" clId="{72A48694-9773-41A2-A337-49F973F961A5}" dt="2024-08-30T10:10:22.544" v="690" actId="1035"/>
          <ac:picMkLst>
            <pc:docMk/>
            <pc:sldMk cId="3326803986" sldId="295"/>
            <ac:picMk id="15" creationId="{6D77A1A7-7876-7DF9-AF3A-C47588011CB8}"/>
          </ac:picMkLst>
        </pc:picChg>
      </pc:sldChg>
      <pc:sldChg chg="addSp delSp modSp add del mod modTransition">
        <pc:chgData name="SHIV NATH" userId="8266a767240bddc9" providerId="LiveId" clId="{72A48694-9773-41A2-A337-49F973F961A5}" dt="2024-09-02T06:14:32.589" v="3818"/>
        <pc:sldMkLst>
          <pc:docMk/>
          <pc:sldMk cId="179753741" sldId="296"/>
        </pc:sldMkLst>
        <pc:spChg chg="mod">
          <ac:chgData name="SHIV NATH" userId="8266a767240bddc9" providerId="LiveId" clId="{72A48694-9773-41A2-A337-49F973F961A5}" dt="2024-08-30T13:38:52.766" v="1643" actId="20577"/>
          <ac:spMkLst>
            <pc:docMk/>
            <pc:sldMk cId="179753741" sldId="296"/>
            <ac:spMk id="2" creationId="{C8FC01B0-7BC5-5869-A281-EF11B59BA8A0}"/>
          </ac:spMkLst>
        </pc:spChg>
        <pc:spChg chg="add mod">
          <ac:chgData name="SHIV NATH" userId="8266a767240bddc9" providerId="LiveId" clId="{72A48694-9773-41A2-A337-49F973F961A5}" dt="2024-08-30T10:07:48.458" v="669" actId="1076"/>
          <ac:spMkLst>
            <pc:docMk/>
            <pc:sldMk cId="179753741" sldId="296"/>
            <ac:spMk id="4" creationId="{B06FC2CF-4F4F-D79F-A126-6DE6AEEC7698}"/>
          </ac:spMkLst>
        </pc:spChg>
        <pc:picChg chg="add mod">
          <ac:chgData name="SHIV NATH" userId="8266a767240bddc9" providerId="LiveId" clId="{72A48694-9773-41A2-A337-49F973F961A5}" dt="2024-08-30T10:11:34.215" v="698" actId="1440"/>
          <ac:picMkLst>
            <pc:docMk/>
            <pc:sldMk cId="179753741" sldId="296"/>
            <ac:picMk id="6" creationId="{7666A41F-F2A7-190E-AC3A-E989DBDEB23E}"/>
          </ac:picMkLst>
        </pc:picChg>
        <pc:picChg chg="add del mod">
          <ac:chgData name="SHIV NATH" userId="8266a767240bddc9" providerId="LiveId" clId="{72A48694-9773-41A2-A337-49F973F961A5}" dt="2024-08-30T10:16:44.161" v="946" actId="478"/>
          <ac:picMkLst>
            <pc:docMk/>
            <pc:sldMk cId="179753741" sldId="296"/>
            <ac:picMk id="8" creationId="{5EF3141B-DD00-4AB4-325E-0DA5458FADC1}"/>
          </ac:picMkLst>
        </pc:picChg>
        <pc:picChg chg="mod">
          <ac:chgData name="SHIV NATH" userId="8266a767240bddc9" providerId="LiveId" clId="{72A48694-9773-41A2-A337-49F973F961A5}" dt="2024-08-30T10:08:28.313" v="672" actId="1076"/>
          <ac:picMkLst>
            <pc:docMk/>
            <pc:sldMk cId="179753741" sldId="296"/>
            <ac:picMk id="15" creationId="{6D77A1A7-7876-7DF9-AF3A-C47588011CB8}"/>
          </ac:picMkLst>
        </pc:picChg>
      </pc:sldChg>
      <pc:sldChg chg="addSp modSp add del mod ord modTransition">
        <pc:chgData name="SHIV NATH" userId="8266a767240bddc9" providerId="LiveId" clId="{72A48694-9773-41A2-A337-49F973F961A5}" dt="2024-08-31T11:42:18.147" v="3450" actId="2696"/>
        <pc:sldMkLst>
          <pc:docMk/>
          <pc:sldMk cId="1914780901" sldId="297"/>
        </pc:sldMkLst>
        <pc:spChg chg="mod">
          <ac:chgData name="SHIV NATH" userId="8266a767240bddc9" providerId="LiveId" clId="{72A48694-9773-41A2-A337-49F973F961A5}" dt="2024-08-30T13:35:08.507" v="1606" actId="6549"/>
          <ac:spMkLst>
            <pc:docMk/>
            <pc:sldMk cId="1914780901" sldId="297"/>
            <ac:spMk id="2" creationId="{C8FC01B0-7BC5-5869-A281-EF11B59BA8A0}"/>
          </ac:spMkLst>
        </pc:spChg>
        <pc:spChg chg="mod">
          <ac:chgData name="SHIV NATH" userId="8266a767240bddc9" providerId="LiveId" clId="{72A48694-9773-41A2-A337-49F973F961A5}" dt="2024-08-30T10:12:46.664" v="721" actId="1076"/>
          <ac:spMkLst>
            <pc:docMk/>
            <pc:sldMk cId="1914780901" sldId="297"/>
            <ac:spMk id="3" creationId="{A9752655-72F7-26B4-5DA5-07E2346C179C}"/>
          </ac:spMkLst>
        </pc:spChg>
        <pc:picChg chg="add mod ord">
          <ac:chgData name="SHIV NATH" userId="8266a767240bddc9" providerId="LiveId" clId="{72A48694-9773-41A2-A337-49F973F961A5}" dt="2024-08-31T10:37:05.892" v="2076" actId="1076"/>
          <ac:picMkLst>
            <pc:docMk/>
            <pc:sldMk cId="1914780901" sldId="297"/>
            <ac:picMk id="4" creationId="{FE0116D0-0BB2-00AC-D73C-2FDF7732217B}"/>
          </ac:picMkLst>
        </pc:picChg>
      </pc:sldChg>
      <pc:sldChg chg="addSp delSp modSp add del mod ord modTransition">
        <pc:chgData name="SHIV NATH" userId="8266a767240bddc9" providerId="LiveId" clId="{72A48694-9773-41A2-A337-49F973F961A5}" dt="2024-08-31T12:04:05.737" v="3744" actId="20577"/>
        <pc:sldMkLst>
          <pc:docMk/>
          <pc:sldMk cId="1490200816" sldId="298"/>
        </pc:sldMkLst>
        <pc:spChg chg="del mod">
          <ac:chgData name="SHIV NATH" userId="8266a767240bddc9" providerId="LiveId" clId="{72A48694-9773-41A2-A337-49F973F961A5}" dt="2024-08-31T11:07:22.688" v="2815" actId="478"/>
          <ac:spMkLst>
            <pc:docMk/>
            <pc:sldMk cId="1490200816" sldId="298"/>
            <ac:spMk id="2" creationId="{A2CD3C5A-CEA8-6DDC-B3F1-41D07C4FA704}"/>
          </ac:spMkLst>
        </pc:spChg>
        <pc:spChg chg="del mod">
          <ac:chgData name="SHIV NATH" userId="8266a767240bddc9" providerId="LiveId" clId="{72A48694-9773-41A2-A337-49F973F961A5}" dt="2024-08-31T10:59:27.127" v="2767" actId="478"/>
          <ac:spMkLst>
            <pc:docMk/>
            <pc:sldMk cId="1490200816" sldId="298"/>
            <ac:spMk id="5" creationId="{0E8B56C7-C38F-E96E-3C19-8ACF8AF9E716}"/>
          </ac:spMkLst>
        </pc:spChg>
        <pc:spChg chg="add del mod">
          <ac:chgData name="SHIV NATH" userId="8266a767240bddc9" providerId="LiveId" clId="{72A48694-9773-41A2-A337-49F973F961A5}" dt="2024-08-31T11:07:28.261" v="2817" actId="478"/>
          <ac:spMkLst>
            <pc:docMk/>
            <pc:sldMk cId="1490200816" sldId="298"/>
            <ac:spMk id="6" creationId="{96504BAF-344F-92AF-A06B-FA4416A06C97}"/>
          </ac:spMkLst>
        </pc:spChg>
        <pc:spChg chg="mod">
          <ac:chgData name="SHIV NATH" userId="8266a767240bddc9" providerId="LiveId" clId="{72A48694-9773-41A2-A337-49F973F961A5}" dt="2024-08-31T12:04:05.737" v="3744" actId="20577"/>
          <ac:spMkLst>
            <pc:docMk/>
            <pc:sldMk cId="1490200816" sldId="298"/>
            <ac:spMk id="7" creationId="{440E13AC-B5E7-B132-0EB7-541E53B3DA90}"/>
          </ac:spMkLst>
        </pc:spChg>
        <pc:graphicFrameChg chg="add del mod ord modGraphic">
          <ac:chgData name="SHIV NATH" userId="8266a767240bddc9" providerId="LiveId" clId="{72A48694-9773-41A2-A337-49F973F961A5}" dt="2024-08-31T11:05:15.989" v="2801" actId="478"/>
          <ac:graphicFrameMkLst>
            <pc:docMk/>
            <pc:sldMk cId="1490200816" sldId="298"/>
            <ac:graphicFrameMk id="3" creationId="{499049D8-0CCC-3EED-590B-894B8ACB059F}"/>
          </ac:graphicFrameMkLst>
        </pc:graphicFrameChg>
        <pc:picChg chg="add mod">
          <ac:chgData name="SHIV NATH" userId="8266a767240bddc9" providerId="LiveId" clId="{72A48694-9773-41A2-A337-49F973F961A5}" dt="2024-08-31T11:09:19.141" v="2845" actId="1076"/>
          <ac:picMkLst>
            <pc:docMk/>
            <pc:sldMk cId="1490200816" sldId="298"/>
            <ac:picMk id="9" creationId="{2EFE917F-D546-0CBE-EAFA-D88F5A191EC3}"/>
          </ac:picMkLst>
        </pc:picChg>
        <pc:picChg chg="add del mod">
          <ac:chgData name="SHIV NATH" userId="8266a767240bddc9" providerId="LiveId" clId="{72A48694-9773-41A2-A337-49F973F961A5}" dt="2024-08-31T11:09:03.606" v="2843" actId="478"/>
          <ac:picMkLst>
            <pc:docMk/>
            <pc:sldMk cId="1490200816" sldId="298"/>
            <ac:picMk id="1026" creationId="{6D74E07E-0FF7-9333-FB35-5B82BA097D13}"/>
          </ac:picMkLst>
        </pc:picChg>
      </pc:sldChg>
      <pc:sldChg chg="modSp add del mod">
        <pc:chgData name="SHIV NATH" userId="8266a767240bddc9" providerId="LiveId" clId="{72A48694-9773-41A2-A337-49F973F961A5}" dt="2024-08-31T10:21:02.582" v="1742" actId="2696"/>
        <pc:sldMkLst>
          <pc:docMk/>
          <pc:sldMk cId="2518202648" sldId="298"/>
        </pc:sldMkLst>
        <pc:spChg chg="mod">
          <ac:chgData name="SHIV NATH" userId="8266a767240bddc9" providerId="LiveId" clId="{72A48694-9773-41A2-A337-49F973F961A5}" dt="2024-08-31T10:20:56.829" v="1741" actId="20577"/>
          <ac:spMkLst>
            <pc:docMk/>
            <pc:sldMk cId="2518202648" sldId="298"/>
            <ac:spMk id="19" creationId="{0D771FAE-B25D-2AA0-B123-D6231D685AB2}"/>
          </ac:spMkLst>
        </pc:spChg>
      </pc:sldChg>
      <pc:sldChg chg="add del">
        <pc:chgData name="SHIV NATH" userId="8266a767240bddc9" providerId="LiveId" clId="{72A48694-9773-41A2-A337-49F973F961A5}" dt="2024-08-31T10:23:41.420" v="1880" actId="47"/>
        <pc:sldMkLst>
          <pc:docMk/>
          <pc:sldMk cId="2913585248" sldId="299"/>
        </pc:sldMkLst>
      </pc:sldChg>
      <pc:sldChg chg="addSp modSp add del mod">
        <pc:chgData name="SHIV NATH" userId="8266a767240bddc9" providerId="LiveId" clId="{72A48694-9773-41A2-A337-49F973F961A5}" dt="2024-08-31T11:42:18.147" v="3450" actId="2696"/>
        <pc:sldMkLst>
          <pc:docMk/>
          <pc:sldMk cId="2086733143" sldId="300"/>
        </pc:sldMkLst>
        <pc:spChg chg="mod">
          <ac:chgData name="SHIV NATH" userId="8266a767240bddc9" providerId="LiveId" clId="{72A48694-9773-41A2-A337-49F973F961A5}" dt="2024-08-31T10:24:34.789" v="1900" actId="1035"/>
          <ac:spMkLst>
            <pc:docMk/>
            <pc:sldMk cId="2086733143" sldId="300"/>
            <ac:spMk id="2" creationId="{A2CD3C5A-CEA8-6DDC-B3F1-41D07C4FA704}"/>
          </ac:spMkLst>
        </pc:spChg>
        <pc:spChg chg="add mod">
          <ac:chgData name="SHIV NATH" userId="8266a767240bddc9" providerId="LiveId" clId="{72A48694-9773-41A2-A337-49F973F961A5}" dt="2024-08-31T10:38:34.805" v="2186" actId="20577"/>
          <ac:spMkLst>
            <pc:docMk/>
            <pc:sldMk cId="2086733143" sldId="300"/>
            <ac:spMk id="3" creationId="{A64138EB-9C59-1982-0651-C94621DA462E}"/>
          </ac:spMkLst>
        </pc:spChg>
      </pc:sldChg>
      <pc:sldChg chg="modSp add del mod">
        <pc:chgData name="SHIV NATH" userId="8266a767240bddc9" providerId="LiveId" clId="{72A48694-9773-41A2-A337-49F973F961A5}" dt="2024-08-31T11:42:18.147" v="3450" actId="2696"/>
        <pc:sldMkLst>
          <pc:docMk/>
          <pc:sldMk cId="3060445" sldId="301"/>
        </pc:sldMkLst>
        <pc:spChg chg="mod">
          <ac:chgData name="SHIV NATH" userId="8266a767240bddc9" providerId="LiveId" clId="{72A48694-9773-41A2-A337-49F973F961A5}" dt="2024-08-31T10:34:30.062" v="2058" actId="208"/>
          <ac:spMkLst>
            <pc:docMk/>
            <pc:sldMk cId="3060445" sldId="301"/>
            <ac:spMk id="3" creationId="{A64138EB-9C59-1982-0651-C94621DA462E}"/>
          </ac:spMkLst>
        </pc:spChg>
      </pc:sldChg>
      <pc:sldChg chg="modSp add del mod">
        <pc:chgData name="SHIV NATH" userId="8266a767240bddc9" providerId="LiveId" clId="{72A48694-9773-41A2-A337-49F973F961A5}" dt="2024-08-31T10:59:00.223" v="2757" actId="2696"/>
        <pc:sldMkLst>
          <pc:docMk/>
          <pc:sldMk cId="1016270669" sldId="302"/>
        </pc:sldMkLst>
        <pc:spChg chg="mod">
          <ac:chgData name="SHIV NATH" userId="8266a767240bddc9" providerId="LiveId" clId="{72A48694-9773-41A2-A337-49F973F961A5}" dt="2024-08-31T10:53:18.243" v="2678" actId="1076"/>
          <ac:spMkLst>
            <pc:docMk/>
            <pc:sldMk cId="1016270669" sldId="302"/>
            <ac:spMk id="2" creationId="{F82FB9C5-183A-3556-D047-215BDB00B71F}"/>
          </ac:spMkLst>
        </pc:spChg>
        <pc:graphicFrameChg chg="mod">
          <ac:chgData name="SHIV NATH" userId="8266a767240bddc9" providerId="LiveId" clId="{72A48694-9773-41A2-A337-49F973F961A5}" dt="2024-08-31T10:53:14.281" v="2677" actId="1076"/>
          <ac:graphicFrameMkLst>
            <pc:docMk/>
            <pc:sldMk cId="1016270669" sldId="302"/>
            <ac:graphicFrameMk id="6" creationId="{2DE29ABF-2F75-58D0-2A5A-72FA8A4E0526}"/>
          </ac:graphicFrameMkLst>
        </pc:graphicFrameChg>
      </pc:sldChg>
      <pc:sldChg chg="modSp add del mod">
        <pc:chgData name="SHIV NATH" userId="8266a767240bddc9" providerId="LiveId" clId="{72A48694-9773-41A2-A337-49F973F961A5}" dt="2024-08-31T12:03:00.022" v="3730" actId="20577"/>
        <pc:sldMkLst>
          <pc:docMk/>
          <pc:sldMk cId="1608920819" sldId="302"/>
        </pc:sldMkLst>
        <pc:spChg chg="mod">
          <ac:chgData name="SHIV NATH" userId="8266a767240bddc9" providerId="LiveId" clId="{72A48694-9773-41A2-A337-49F973F961A5}" dt="2024-08-31T11:06:14.774" v="2813" actId="1076"/>
          <ac:spMkLst>
            <pc:docMk/>
            <pc:sldMk cId="1608920819" sldId="302"/>
            <ac:spMk id="2" creationId="{A2CD3C5A-CEA8-6DDC-B3F1-41D07C4FA704}"/>
          </ac:spMkLst>
        </pc:spChg>
        <pc:spChg chg="mod">
          <ac:chgData name="SHIV NATH" userId="8266a767240bddc9" providerId="LiveId" clId="{72A48694-9773-41A2-A337-49F973F961A5}" dt="2024-08-31T12:03:00.022" v="3730" actId="20577"/>
          <ac:spMkLst>
            <pc:docMk/>
            <pc:sldMk cId="1608920819" sldId="302"/>
            <ac:spMk id="7" creationId="{440E13AC-B5E7-B132-0EB7-541E53B3DA90}"/>
          </ac:spMkLst>
        </pc:spChg>
        <pc:picChg chg="mod">
          <ac:chgData name="SHIV NATH" userId="8266a767240bddc9" providerId="LiveId" clId="{72A48694-9773-41A2-A337-49F973F961A5}" dt="2024-08-31T11:06:38.068" v="2814" actId="1440"/>
          <ac:picMkLst>
            <pc:docMk/>
            <pc:sldMk cId="1608920819" sldId="302"/>
            <ac:picMk id="1026" creationId="{6D74E07E-0FF7-9333-FB35-5B82BA097D13}"/>
          </ac:picMkLst>
        </pc:picChg>
      </pc:sldChg>
      <pc:sldChg chg="addSp delSp modSp add del mod ord">
        <pc:chgData name="SHIV NATH" userId="8266a767240bddc9" providerId="LiveId" clId="{72A48694-9773-41A2-A337-49F973F961A5}" dt="2024-08-31T11:14:00.898" v="3208" actId="2696"/>
        <pc:sldMkLst>
          <pc:docMk/>
          <pc:sldMk cId="73758936" sldId="303"/>
        </pc:sldMkLst>
        <pc:spChg chg="del">
          <ac:chgData name="SHIV NATH" userId="8266a767240bddc9" providerId="LiveId" clId="{72A48694-9773-41A2-A337-49F973F961A5}" dt="2024-08-31T11:13:41.276" v="3204" actId="478"/>
          <ac:spMkLst>
            <pc:docMk/>
            <pc:sldMk cId="73758936" sldId="303"/>
            <ac:spMk id="2" creationId="{A2CD3C5A-CEA8-6DDC-B3F1-41D07C4FA704}"/>
          </ac:spMkLst>
        </pc:spChg>
        <pc:spChg chg="add del mod">
          <ac:chgData name="SHIV NATH" userId="8266a767240bddc9" providerId="LiveId" clId="{72A48694-9773-41A2-A337-49F973F961A5}" dt="2024-08-31T11:13:45.358" v="3205" actId="478"/>
          <ac:spMkLst>
            <pc:docMk/>
            <pc:sldMk cId="73758936" sldId="303"/>
            <ac:spMk id="4" creationId="{C7527678-4C30-C3B8-F484-F5228A8AF106}"/>
          </ac:spMkLst>
        </pc:spChg>
        <pc:spChg chg="del">
          <ac:chgData name="SHIV NATH" userId="8266a767240bddc9" providerId="LiveId" clId="{72A48694-9773-41A2-A337-49F973F961A5}" dt="2024-08-31T11:13:41.276" v="3204" actId="478"/>
          <ac:spMkLst>
            <pc:docMk/>
            <pc:sldMk cId="73758936" sldId="303"/>
            <ac:spMk id="5" creationId="{0E8B56C7-C38F-E96E-3C19-8ACF8AF9E716}"/>
          </ac:spMkLst>
        </pc:spChg>
        <pc:spChg chg="del">
          <ac:chgData name="SHIV NATH" userId="8266a767240bddc9" providerId="LiveId" clId="{72A48694-9773-41A2-A337-49F973F961A5}" dt="2024-08-31T11:13:41.276" v="3204" actId="478"/>
          <ac:spMkLst>
            <pc:docMk/>
            <pc:sldMk cId="73758936" sldId="303"/>
            <ac:spMk id="7" creationId="{440E13AC-B5E7-B132-0EB7-541E53B3DA90}"/>
          </ac:spMkLst>
        </pc:spChg>
        <pc:spChg chg="del">
          <ac:chgData name="SHIV NATH" userId="8266a767240bddc9" providerId="LiveId" clId="{72A48694-9773-41A2-A337-49F973F961A5}" dt="2024-08-31T11:13:41.276" v="3204" actId="478"/>
          <ac:spMkLst>
            <pc:docMk/>
            <pc:sldMk cId="73758936" sldId="303"/>
            <ac:spMk id="8" creationId="{126E68C1-1703-73CF-D4D8-D10C96073FA1}"/>
          </ac:spMkLst>
        </pc:spChg>
        <pc:spChg chg="add del mod">
          <ac:chgData name="SHIV NATH" userId="8266a767240bddc9" providerId="LiveId" clId="{72A48694-9773-41A2-A337-49F973F961A5}" dt="2024-08-31T11:13:47.668" v="3206" actId="478"/>
          <ac:spMkLst>
            <pc:docMk/>
            <pc:sldMk cId="73758936" sldId="303"/>
            <ac:spMk id="9" creationId="{45A5539A-FF85-FF4C-1630-444C5C0502ED}"/>
          </ac:spMkLst>
        </pc:spChg>
      </pc:sldChg>
      <pc:sldChg chg="addSp modSp add del mod">
        <pc:chgData name="SHIV NATH" userId="8266a767240bddc9" providerId="LiveId" clId="{72A48694-9773-41A2-A337-49F973F961A5}" dt="2024-08-31T11:08:43.365" v="2838" actId="2696"/>
        <pc:sldMkLst>
          <pc:docMk/>
          <pc:sldMk cId="2085023293" sldId="303"/>
        </pc:sldMkLst>
        <pc:spChg chg="add mod">
          <ac:chgData name="SHIV NATH" userId="8266a767240bddc9" providerId="LiveId" clId="{72A48694-9773-41A2-A337-49F973F961A5}" dt="2024-08-31T11:08:06.133" v="2835" actId="403"/>
          <ac:spMkLst>
            <pc:docMk/>
            <pc:sldMk cId="2085023293" sldId="303"/>
            <ac:spMk id="2" creationId="{FB91F580-7405-26BA-EAB4-4E81DAB47A6D}"/>
          </ac:spMkLst>
        </pc:spChg>
      </pc:sldChg>
      <pc:sldChg chg="new del">
        <pc:chgData name="SHIV NATH" userId="8266a767240bddc9" providerId="LiveId" clId="{72A48694-9773-41A2-A337-49F973F961A5}" dt="2024-08-31T10:48:16.056" v="2485" actId="680"/>
        <pc:sldMkLst>
          <pc:docMk/>
          <pc:sldMk cId="3230694902" sldId="303"/>
        </pc:sldMkLst>
      </pc:sldChg>
      <pc:sldChg chg="addSp delSp modSp new add del mod delAnim modAnim">
        <pc:chgData name="SHIV NATH" userId="8266a767240bddc9" providerId="LiveId" clId="{72A48694-9773-41A2-A337-49F973F961A5}" dt="2024-08-31T12:03:56.305" v="3732" actId="1037"/>
        <pc:sldMkLst>
          <pc:docMk/>
          <pc:sldMk cId="2197914784" sldId="304"/>
        </pc:sldMkLst>
        <pc:spChg chg="del">
          <ac:chgData name="SHIV NATH" userId="8266a767240bddc9" providerId="LiveId" clId="{72A48694-9773-41A2-A337-49F973F961A5}" dt="2024-08-31T11:14:17.201" v="3213" actId="478"/>
          <ac:spMkLst>
            <pc:docMk/>
            <pc:sldMk cId="2197914784" sldId="304"/>
            <ac:spMk id="2" creationId="{57DB6CCF-393C-6995-55F2-9B66107AF685}"/>
          </ac:spMkLst>
        </pc:spChg>
        <pc:spChg chg="del">
          <ac:chgData name="SHIV NATH" userId="8266a767240bddc9" providerId="LiveId" clId="{72A48694-9773-41A2-A337-49F973F961A5}" dt="2024-08-31T11:14:19.877" v="3214" actId="478"/>
          <ac:spMkLst>
            <pc:docMk/>
            <pc:sldMk cId="2197914784" sldId="304"/>
            <ac:spMk id="3" creationId="{38C1AA5E-B7CF-F339-CAAF-65B5EF5B6105}"/>
          </ac:spMkLst>
        </pc:spChg>
        <pc:spChg chg="mod">
          <ac:chgData name="SHIV NATH" userId="8266a767240bddc9" providerId="LiveId" clId="{72A48694-9773-41A2-A337-49F973F961A5}" dt="2024-08-31T12:00:21.638" v="3699" actId="207"/>
          <ac:spMkLst>
            <pc:docMk/>
            <pc:sldMk cId="2197914784" sldId="304"/>
            <ac:spMk id="4" creationId="{916C10FF-E08B-31ED-4551-B83AA7215DCE}"/>
          </ac:spMkLst>
        </pc:spChg>
        <pc:picChg chg="add del mod">
          <ac:chgData name="SHIV NATH" userId="8266a767240bddc9" providerId="LiveId" clId="{72A48694-9773-41A2-A337-49F973F961A5}" dt="2024-08-31T11:16:40.057" v="3216" actId="478"/>
          <ac:picMkLst>
            <pc:docMk/>
            <pc:sldMk cId="2197914784" sldId="304"/>
            <ac:picMk id="6" creationId="{AFA005EF-156A-4C94-0C0A-4B9E7F743D7A}"/>
          </ac:picMkLst>
        </pc:picChg>
        <pc:picChg chg="add del mod">
          <ac:chgData name="SHIV NATH" userId="8266a767240bddc9" providerId="LiveId" clId="{72A48694-9773-41A2-A337-49F973F961A5}" dt="2024-08-31T11:18:37.062" v="3221" actId="478"/>
          <ac:picMkLst>
            <pc:docMk/>
            <pc:sldMk cId="2197914784" sldId="304"/>
            <ac:picMk id="7" creationId="{4B6CF962-25E0-1614-A5EA-5A6EAC3B0F80}"/>
          </ac:picMkLst>
        </pc:picChg>
        <pc:picChg chg="add del mod">
          <ac:chgData name="SHIV NATH" userId="8266a767240bddc9" providerId="LiveId" clId="{72A48694-9773-41A2-A337-49F973F961A5}" dt="2024-08-31T11:58:09.920" v="3680" actId="478"/>
          <ac:picMkLst>
            <pc:docMk/>
            <pc:sldMk cId="2197914784" sldId="304"/>
            <ac:picMk id="8" creationId="{CA95FB7F-4930-B81E-3A20-D3C7DBE38D8C}"/>
          </ac:picMkLst>
        </pc:picChg>
        <pc:picChg chg="add mod">
          <ac:chgData name="SHIV NATH" userId="8266a767240bddc9" providerId="LiveId" clId="{72A48694-9773-41A2-A337-49F973F961A5}" dt="2024-08-31T12:03:56.305" v="3732" actId="1037"/>
          <ac:picMkLst>
            <pc:docMk/>
            <pc:sldMk cId="2197914784" sldId="304"/>
            <ac:picMk id="9" creationId="{27FCC015-8EB1-E013-5573-7886A74F3533}"/>
          </ac:picMkLst>
        </pc:picChg>
      </pc:sldChg>
      <pc:sldChg chg="addSp delSp modSp add mod">
        <pc:chgData name="SHIV NATH" userId="8266a767240bddc9" providerId="LiveId" clId="{72A48694-9773-41A2-A337-49F973F961A5}" dt="2024-08-31T11:53:52.930" v="3585" actId="20577"/>
        <pc:sldMkLst>
          <pc:docMk/>
          <pc:sldMk cId="2210957801" sldId="305"/>
        </pc:sldMkLst>
        <pc:spChg chg="del mod">
          <ac:chgData name="SHIV NATH" userId="8266a767240bddc9" providerId="LiveId" clId="{72A48694-9773-41A2-A337-49F973F961A5}" dt="2024-08-31T11:51:37.727" v="3564" actId="478"/>
          <ac:spMkLst>
            <pc:docMk/>
            <pc:sldMk cId="2210957801" sldId="305"/>
            <ac:spMk id="2" creationId="{9B39EBD3-69C3-1F5A-007F-41C6786197D0}"/>
          </ac:spMkLst>
        </pc:spChg>
        <pc:spChg chg="del">
          <ac:chgData name="SHIV NATH" userId="8266a767240bddc9" providerId="LiveId" clId="{72A48694-9773-41A2-A337-49F973F961A5}" dt="2024-08-31T11:52:12.166" v="3582" actId="478"/>
          <ac:spMkLst>
            <pc:docMk/>
            <pc:sldMk cId="2210957801" sldId="305"/>
            <ac:spMk id="3" creationId="{FEAB07E8-6C9A-342D-BEC1-1C10F3FCCBF1}"/>
          </ac:spMkLst>
        </pc:spChg>
        <pc:spChg chg="del">
          <ac:chgData name="SHIV NATH" userId="8266a767240bddc9" providerId="LiveId" clId="{72A48694-9773-41A2-A337-49F973F961A5}" dt="2024-08-31T11:52:15.009" v="3583" actId="478"/>
          <ac:spMkLst>
            <pc:docMk/>
            <pc:sldMk cId="2210957801" sldId="305"/>
            <ac:spMk id="4" creationId="{0EFA6716-12A9-FFCD-65C7-4439BB75D1C9}"/>
          </ac:spMkLst>
        </pc:spChg>
        <pc:spChg chg="del">
          <ac:chgData name="SHIV NATH" userId="8266a767240bddc9" providerId="LiveId" clId="{72A48694-9773-41A2-A337-49F973F961A5}" dt="2024-08-31T11:52:18.847" v="3584" actId="478"/>
          <ac:spMkLst>
            <pc:docMk/>
            <pc:sldMk cId="2210957801" sldId="305"/>
            <ac:spMk id="5" creationId="{46A42689-62B4-103C-710A-C59F8B2308CF}"/>
          </ac:spMkLst>
        </pc:spChg>
        <pc:spChg chg="add mod">
          <ac:chgData name="SHIV NATH" userId="8266a767240bddc9" providerId="LiveId" clId="{72A48694-9773-41A2-A337-49F973F961A5}" dt="2024-08-31T11:52:02.919" v="3581" actId="1076"/>
          <ac:spMkLst>
            <pc:docMk/>
            <pc:sldMk cId="2210957801" sldId="305"/>
            <ac:spMk id="6" creationId="{47B749AE-955C-8704-3069-B999EFCF9478}"/>
          </ac:spMkLst>
        </pc:spChg>
        <pc:spChg chg="mod">
          <ac:chgData name="SHIV NATH" userId="8266a767240bddc9" providerId="LiveId" clId="{72A48694-9773-41A2-A337-49F973F961A5}" dt="2024-08-31T11:48:17.087" v="3516" actId="20577"/>
          <ac:spMkLst>
            <pc:docMk/>
            <pc:sldMk cId="2210957801" sldId="305"/>
            <ac:spMk id="91" creationId="{8B0290DE-3F6E-5FEE-C40F-C7B3E29C3A73}"/>
          </ac:spMkLst>
        </pc:spChg>
        <pc:spChg chg="mod">
          <ac:chgData name="SHIV NATH" userId="8266a767240bddc9" providerId="LiveId" clId="{72A48694-9773-41A2-A337-49F973F961A5}" dt="2024-08-31T11:51:01.828" v="3540" actId="20577"/>
          <ac:spMkLst>
            <pc:docMk/>
            <pc:sldMk cId="2210957801" sldId="305"/>
            <ac:spMk id="92" creationId="{94CC2695-FBEB-3190-E800-570E546F9F9D}"/>
          </ac:spMkLst>
        </pc:spChg>
        <pc:spChg chg="mod">
          <ac:chgData name="SHIV NATH" userId="8266a767240bddc9" providerId="LiveId" clId="{72A48694-9773-41A2-A337-49F973F961A5}" dt="2024-08-31T11:53:52.930" v="3585" actId="20577"/>
          <ac:spMkLst>
            <pc:docMk/>
            <pc:sldMk cId="2210957801" sldId="305"/>
            <ac:spMk id="93" creationId="{D9B5BCF7-83AF-F5C9-0423-147C64DDC51B}"/>
          </ac:spMkLst>
        </pc:spChg>
        <pc:spChg chg="mod">
          <ac:chgData name="SHIV NATH" userId="8266a767240bddc9" providerId="LiveId" clId="{72A48694-9773-41A2-A337-49F973F961A5}" dt="2024-08-31T11:48:31.994" v="3517" actId="20577"/>
          <ac:spMkLst>
            <pc:docMk/>
            <pc:sldMk cId="2210957801" sldId="305"/>
            <ac:spMk id="95" creationId="{9C9924F1-3753-74B2-DDD5-B5340BB785AE}"/>
          </ac:spMkLst>
        </pc:spChg>
      </pc:sldChg>
      <pc:sldChg chg="new del">
        <pc:chgData name="SHIV NATH" userId="8266a767240bddc9" providerId="LiveId" clId="{72A48694-9773-41A2-A337-49F973F961A5}" dt="2024-09-02T06:13:44.129" v="3812" actId="2696"/>
        <pc:sldMkLst>
          <pc:docMk/>
          <pc:sldMk cId="559825779" sldId="306"/>
        </pc:sldMkLst>
      </pc:sldChg>
      <pc:sldChg chg="new del">
        <pc:chgData name="SHIV NATH" userId="8266a767240bddc9" providerId="LiveId" clId="{72A48694-9773-41A2-A337-49F973F961A5}" dt="2024-09-02T06:10:07.426" v="3794" actId="47"/>
        <pc:sldMkLst>
          <pc:docMk/>
          <pc:sldMk cId="3206908874" sldId="306"/>
        </pc:sldMkLst>
      </pc:sldChg>
      <pc:sldMasterChg chg="modTransition modSldLayout">
        <pc:chgData name="SHIV NATH" userId="8266a767240bddc9" providerId="LiveId" clId="{72A48694-9773-41A2-A337-49F973F961A5}" dt="2024-08-30T13:26:01.407" v="961"/>
        <pc:sldMasterMkLst>
          <pc:docMk/>
          <pc:sldMasterMk cId="1788353970" sldId="2147483648"/>
        </pc:sldMasterMkLst>
        <pc:sldLayoutChg chg="modTransition">
          <pc:chgData name="SHIV NATH" userId="8266a767240bddc9" providerId="LiveId" clId="{72A48694-9773-41A2-A337-49F973F961A5}" dt="2024-08-30T13:26:01.407" v="961"/>
          <pc:sldLayoutMkLst>
            <pc:docMk/>
            <pc:sldMasterMk cId="1788353970" sldId="2147483648"/>
            <pc:sldLayoutMk cId="2916498579" sldId="2147483649"/>
          </pc:sldLayoutMkLst>
        </pc:sldLayoutChg>
        <pc:sldLayoutChg chg="modTransition">
          <pc:chgData name="SHIV NATH" userId="8266a767240bddc9" providerId="LiveId" clId="{72A48694-9773-41A2-A337-49F973F961A5}" dt="2024-08-30T13:26:01.407" v="961"/>
          <pc:sldLayoutMkLst>
            <pc:docMk/>
            <pc:sldMasterMk cId="1788353970" sldId="2147483648"/>
            <pc:sldLayoutMk cId="2782271272" sldId="2147483650"/>
          </pc:sldLayoutMkLst>
        </pc:sldLayoutChg>
        <pc:sldLayoutChg chg="modTransition">
          <pc:chgData name="SHIV NATH" userId="8266a767240bddc9" providerId="LiveId" clId="{72A48694-9773-41A2-A337-49F973F961A5}" dt="2024-08-30T13:26:01.407" v="961"/>
          <pc:sldLayoutMkLst>
            <pc:docMk/>
            <pc:sldMasterMk cId="1788353970" sldId="2147483648"/>
            <pc:sldLayoutMk cId="2802635032" sldId="2147483651"/>
          </pc:sldLayoutMkLst>
        </pc:sldLayoutChg>
        <pc:sldLayoutChg chg="modTransition">
          <pc:chgData name="SHIV NATH" userId="8266a767240bddc9" providerId="LiveId" clId="{72A48694-9773-41A2-A337-49F973F961A5}" dt="2024-08-30T13:26:01.407" v="961"/>
          <pc:sldLayoutMkLst>
            <pc:docMk/>
            <pc:sldMasterMk cId="1788353970" sldId="2147483648"/>
            <pc:sldLayoutMk cId="3010694361" sldId="2147483652"/>
          </pc:sldLayoutMkLst>
        </pc:sldLayoutChg>
        <pc:sldLayoutChg chg="modTransition">
          <pc:chgData name="SHIV NATH" userId="8266a767240bddc9" providerId="LiveId" clId="{72A48694-9773-41A2-A337-49F973F961A5}" dt="2024-08-30T13:26:01.407" v="961"/>
          <pc:sldLayoutMkLst>
            <pc:docMk/>
            <pc:sldMasterMk cId="1788353970" sldId="2147483648"/>
            <pc:sldLayoutMk cId="4062460032" sldId="2147483653"/>
          </pc:sldLayoutMkLst>
        </pc:sldLayoutChg>
        <pc:sldLayoutChg chg="modTransition">
          <pc:chgData name="SHIV NATH" userId="8266a767240bddc9" providerId="LiveId" clId="{72A48694-9773-41A2-A337-49F973F961A5}" dt="2024-08-30T13:26:01.407" v="961"/>
          <pc:sldLayoutMkLst>
            <pc:docMk/>
            <pc:sldMasterMk cId="1788353970" sldId="2147483648"/>
            <pc:sldLayoutMk cId="1476947594" sldId="2147483654"/>
          </pc:sldLayoutMkLst>
        </pc:sldLayoutChg>
        <pc:sldLayoutChg chg="modTransition">
          <pc:chgData name="SHIV NATH" userId="8266a767240bddc9" providerId="LiveId" clId="{72A48694-9773-41A2-A337-49F973F961A5}" dt="2024-08-30T13:26:01.407" v="961"/>
          <pc:sldLayoutMkLst>
            <pc:docMk/>
            <pc:sldMasterMk cId="1788353970" sldId="2147483648"/>
            <pc:sldLayoutMk cId="2875107226" sldId="2147483655"/>
          </pc:sldLayoutMkLst>
        </pc:sldLayoutChg>
        <pc:sldLayoutChg chg="modTransition">
          <pc:chgData name="SHIV NATH" userId="8266a767240bddc9" providerId="LiveId" clId="{72A48694-9773-41A2-A337-49F973F961A5}" dt="2024-08-30T13:26:01.407" v="961"/>
          <pc:sldLayoutMkLst>
            <pc:docMk/>
            <pc:sldMasterMk cId="1788353970" sldId="2147483648"/>
            <pc:sldLayoutMk cId="799200540" sldId="2147483656"/>
          </pc:sldLayoutMkLst>
        </pc:sldLayoutChg>
        <pc:sldLayoutChg chg="modTransition">
          <pc:chgData name="SHIV NATH" userId="8266a767240bddc9" providerId="LiveId" clId="{72A48694-9773-41A2-A337-49F973F961A5}" dt="2024-08-30T13:26:01.407" v="961"/>
          <pc:sldLayoutMkLst>
            <pc:docMk/>
            <pc:sldMasterMk cId="1788353970" sldId="2147483648"/>
            <pc:sldLayoutMk cId="435165984" sldId="2147483657"/>
          </pc:sldLayoutMkLst>
        </pc:sldLayoutChg>
        <pc:sldLayoutChg chg="modTransition">
          <pc:chgData name="SHIV NATH" userId="8266a767240bddc9" providerId="LiveId" clId="{72A48694-9773-41A2-A337-49F973F961A5}" dt="2024-08-30T13:26:01.407" v="961"/>
          <pc:sldLayoutMkLst>
            <pc:docMk/>
            <pc:sldMasterMk cId="1788353970" sldId="2147483648"/>
            <pc:sldLayoutMk cId="3154419118" sldId="2147483658"/>
          </pc:sldLayoutMkLst>
        </pc:sldLayoutChg>
        <pc:sldLayoutChg chg="modTransition">
          <pc:chgData name="SHIV NATH" userId="8266a767240bddc9" providerId="LiveId" clId="{72A48694-9773-41A2-A337-49F973F961A5}" dt="2024-08-30T13:26:01.407" v="961"/>
          <pc:sldLayoutMkLst>
            <pc:docMk/>
            <pc:sldMasterMk cId="1788353970" sldId="2147483648"/>
            <pc:sldLayoutMk cId="3077806385" sldId="2147483659"/>
          </pc:sldLayoutMkLst>
        </pc:sldLayoutChg>
        <pc:sldLayoutChg chg="modTransition">
          <pc:chgData name="SHIV NATH" userId="8266a767240bddc9" providerId="LiveId" clId="{72A48694-9773-41A2-A337-49F973F961A5}" dt="2024-08-30T13:26:01.407" v="961"/>
          <pc:sldLayoutMkLst>
            <pc:docMk/>
            <pc:sldMasterMk cId="1788353970" sldId="2147483648"/>
            <pc:sldLayoutMk cId="52720342" sldId="2147483663"/>
          </pc:sldLayoutMkLst>
        </pc:sldLayoutChg>
        <pc:sldLayoutChg chg="modTransition">
          <pc:chgData name="SHIV NATH" userId="8266a767240bddc9" providerId="LiveId" clId="{72A48694-9773-41A2-A337-49F973F961A5}" dt="2024-08-30T13:26:01.407" v="961"/>
          <pc:sldLayoutMkLst>
            <pc:docMk/>
            <pc:sldMasterMk cId="1788353970" sldId="2147483648"/>
            <pc:sldLayoutMk cId="830579565" sldId="2147483664"/>
          </pc:sldLayoutMkLst>
        </pc:sldLayoutChg>
        <pc:sldLayoutChg chg="modTransition">
          <pc:chgData name="SHIV NATH" userId="8266a767240bddc9" providerId="LiveId" clId="{72A48694-9773-41A2-A337-49F973F961A5}" dt="2024-08-30T13:26:01.407" v="961"/>
          <pc:sldLayoutMkLst>
            <pc:docMk/>
            <pc:sldMasterMk cId="1788353970" sldId="2147483648"/>
            <pc:sldLayoutMk cId="3840231778" sldId="214748366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9/2/2024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9/2/2024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hyperlink" Target="https://gsap.com/" TargetMode="External"/><Relationship Id="rId3" Type="http://schemas.openxmlformats.org/officeDocument/2006/relationships/hyperlink" Target="https://www.sundown-studio.com/" TargetMode="External"/><Relationship Id="rId7" Type="http://schemas.openxmlformats.org/officeDocument/2006/relationships/image" Target="../media/image15.png"/><Relationship Id="rId12" Type="http://schemas.microsoft.com/office/2007/relationships/hdphoto" Target="../media/hdphoto12.wdp"/><Relationship Id="rId17" Type="http://schemas.openxmlformats.org/officeDocument/2006/relationships/hyperlink" Target="https://www.flickr.com/photos/ervins_strauhmanis/9544834557/" TargetMode="External"/><Relationship Id="rId2" Type="http://schemas.openxmlformats.org/officeDocument/2006/relationships/hyperlink" Target="https://unsplash.com/" TargetMode="External"/><Relationship Id="rId16" Type="http://schemas.openxmlformats.org/officeDocument/2006/relationships/image" Target="../media/image18.jpg"/><Relationship Id="rId1" Type="http://schemas.openxmlformats.org/officeDocument/2006/relationships/slideLayout" Target="../slideLayouts/slideLayout11.xml"/><Relationship Id="rId6" Type="http://schemas.microsoft.com/office/2007/relationships/hdphoto" Target="../media/hdphoto9.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hyperlink" Target="https://www.w3schools.com/js/default.asp" TargetMode="External"/><Relationship Id="rId10" Type="http://schemas.microsoft.com/office/2007/relationships/hdphoto" Target="../media/hdphoto11.wdp"/><Relationship Id="rId4" Type="http://schemas.openxmlformats.org/officeDocument/2006/relationships/hyperlink" Target="https://thisismagma.com/" TargetMode="External"/><Relationship Id="rId9" Type="http://schemas.openxmlformats.org/officeDocument/2006/relationships/image" Target="../media/image16.png"/><Relationship Id="rId14" Type="http://schemas.openxmlformats.org/officeDocument/2006/relationships/hyperlink" Target="https://cdn.jsdelivr.net/npm/locomotive-scroll@3.5.4/dist/locomotive-scroll.cs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www.flickr.com/photos/ervins_strauhmanis/9544834557/" TargetMode="External"/><Relationship Id="rId3" Type="http://schemas.openxmlformats.org/officeDocument/2006/relationships/hyperlink" Target="https://thisismagma.com/wp-content/themes/magma/assets/home/hero/1.mp4?2" TargetMode="External"/><Relationship Id="rId7" Type="http://schemas.microsoft.com/office/2007/relationships/hdphoto" Target="../media/hdphoto10.wdp"/><Relationship Id="rId12" Type="http://schemas.openxmlformats.org/officeDocument/2006/relationships/image" Target="../media/image18.jpg"/><Relationship Id="rId2" Type="http://schemas.openxmlformats.org/officeDocument/2006/relationships/hyperlink" Target="https://cdn.jsdelivr.net/npm/remixicon@3.2.0/fonts/remixicon.css" TargetMode="External"/><Relationship Id="rId1" Type="http://schemas.openxmlformats.org/officeDocument/2006/relationships/slideLayout" Target="../slideLayouts/slideLayout11.xml"/><Relationship Id="rId6" Type="http://schemas.openxmlformats.org/officeDocument/2006/relationships/image" Target="../media/image15.png"/><Relationship Id="rId11" Type="http://schemas.microsoft.com/office/2007/relationships/hdphoto" Target="../media/hdphoto12.wdp"/><Relationship Id="rId5" Type="http://schemas.microsoft.com/office/2007/relationships/hdphoto" Target="../media/hdphoto9.wdp"/><Relationship Id="rId10" Type="http://schemas.openxmlformats.org/officeDocument/2006/relationships/image" Target="../media/image17.png"/><Relationship Id="rId4" Type="http://schemas.openxmlformats.org/officeDocument/2006/relationships/image" Target="../media/image14.png"/><Relationship Id="rId9" Type="http://schemas.microsoft.com/office/2007/relationships/hdphoto" Target="../media/hdphoto11.wdp"/><Relationship Id="rId14" Type="http://schemas.openxmlformats.org/officeDocument/2006/relationships/hyperlink" Target="https://thisismagma.com/wp-content/themes/magma/assets/home/glass/1.webm?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krishhn13/Dhanadhyaksh"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gineering theme background design with gears 300337 Vector Art at Vecteezy">
            <a:extLst>
              <a:ext uri="{FF2B5EF4-FFF2-40B4-BE49-F238E27FC236}">
                <a16:creationId xmlns:a16="http://schemas.microsoft.com/office/drawing/2014/main" id="{0FFC3AC5-0C1C-11E4-F153-45976D9F4DC5}"/>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14291"/>
            <a:ext cx="12192000" cy="68722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DEB41D-B2EB-CD40-88BE-E65918B62D0D}"/>
              </a:ext>
            </a:extLst>
          </p:cNvPr>
          <p:cNvSpPr txBox="1"/>
          <p:nvPr/>
        </p:nvSpPr>
        <p:spPr>
          <a:xfrm>
            <a:off x="610894" y="382938"/>
            <a:ext cx="11002296" cy="3539430"/>
          </a:xfrm>
          <a:prstGeom prst="rect">
            <a:avLst/>
          </a:prstGeom>
          <a:noFill/>
        </p:spPr>
        <p:txBody>
          <a:bodyPr wrap="square" rtlCol="0">
            <a:spAutoFit/>
          </a:bodyPr>
          <a:lstStyle/>
          <a:p>
            <a:pPr algn="ctr"/>
            <a:r>
              <a:rPr lang="en-IN" sz="2400" b="1" dirty="0">
                <a:solidFill>
                  <a:srgbClr val="000000"/>
                </a:solidFill>
              </a:rPr>
              <a:t>Front End Engineering II</a:t>
            </a:r>
          </a:p>
          <a:p>
            <a:pPr algn="ctr"/>
            <a:endParaRPr lang="en-IN" b="1" dirty="0">
              <a:solidFill>
                <a:srgbClr val="000000"/>
              </a:solidFill>
            </a:endParaRPr>
          </a:p>
          <a:p>
            <a:pPr algn="ctr"/>
            <a:r>
              <a:rPr lang="en-IN" b="1" dirty="0">
                <a:solidFill>
                  <a:srgbClr val="000000"/>
                </a:solidFill>
              </a:rPr>
              <a:t>PROJECT GROUP 10</a:t>
            </a:r>
          </a:p>
          <a:p>
            <a:pPr algn="ctr"/>
            <a:r>
              <a:rPr lang="en-IN" b="1" dirty="0">
                <a:solidFill>
                  <a:srgbClr val="000000"/>
                </a:solidFill>
              </a:rPr>
              <a:t>Semester III</a:t>
            </a:r>
          </a:p>
          <a:p>
            <a:pPr algn="ctr"/>
            <a:r>
              <a:rPr lang="en-IN" b="1" dirty="0">
                <a:solidFill>
                  <a:srgbClr val="000000"/>
                </a:solidFill>
              </a:rPr>
              <a:t>(Batch 2023)</a:t>
            </a:r>
          </a:p>
          <a:p>
            <a:pPr algn="ctr"/>
            <a:endParaRPr lang="en-IN" b="1" dirty="0">
              <a:solidFill>
                <a:srgbClr val="000000"/>
              </a:solidFill>
            </a:endParaRPr>
          </a:p>
          <a:p>
            <a:pPr algn="ctr"/>
            <a:r>
              <a:rPr lang="en-IN" sz="2000" b="1" dirty="0">
                <a:solidFill>
                  <a:srgbClr val="000000"/>
                </a:solidFill>
                <a:latin typeface="Aptos" panose="020B0004020202020204" pitchFamily="34" charset="0"/>
              </a:rPr>
              <a:t>DHANADHYAKSH</a:t>
            </a:r>
          </a:p>
          <a:p>
            <a:pPr algn="ctr"/>
            <a:r>
              <a:rPr lang="en-IN" b="1" i="1" dirty="0">
                <a:solidFill>
                  <a:srgbClr val="000000"/>
                </a:solidFill>
                <a:latin typeface="Aptos" panose="020B0004020202020204" pitchFamily="34" charset="0"/>
              </a:rPr>
              <a:t>Your Personal Guide To Financial Freedom</a:t>
            </a:r>
          </a:p>
          <a:p>
            <a:pPr algn="ctr"/>
            <a:endParaRPr lang="en-IN" b="1" i="1" dirty="0">
              <a:solidFill>
                <a:srgbClr val="000000"/>
              </a:solidFill>
              <a:latin typeface="Aptos" panose="020B0004020202020204" pitchFamily="34" charset="0"/>
            </a:endParaRPr>
          </a:p>
          <a:p>
            <a:pPr algn="ctr"/>
            <a:endParaRPr lang="en-IN" b="1" i="1" dirty="0">
              <a:solidFill>
                <a:srgbClr val="000000"/>
              </a:solidFill>
              <a:latin typeface="Aptos" panose="020B0004020202020204" pitchFamily="34" charset="0"/>
            </a:endParaRPr>
          </a:p>
          <a:p>
            <a:pPr algn="ctr"/>
            <a:endParaRPr lang="en-IN" b="1" i="1" dirty="0">
              <a:solidFill>
                <a:srgbClr val="000000"/>
              </a:solidFill>
              <a:latin typeface="Aptos" panose="020B0004020202020204" pitchFamily="34" charset="0"/>
            </a:endParaRPr>
          </a:p>
          <a:p>
            <a:pPr algn="ctr"/>
            <a:endParaRPr lang="en-IN" b="1" i="1" dirty="0">
              <a:solidFill>
                <a:srgbClr val="000000"/>
              </a:solidFill>
              <a:latin typeface="Aptos" panose="020B0004020202020204" pitchFamily="34" charset="0"/>
            </a:endParaRPr>
          </a:p>
        </p:txBody>
      </p:sp>
      <p:sp>
        <p:nvSpPr>
          <p:cNvPr id="7" name="TextBox 6">
            <a:extLst>
              <a:ext uri="{FF2B5EF4-FFF2-40B4-BE49-F238E27FC236}">
                <a16:creationId xmlns:a16="http://schemas.microsoft.com/office/drawing/2014/main" id="{6B659C8C-04A3-77A1-A866-551B3EE3F9CE}"/>
              </a:ext>
            </a:extLst>
          </p:cNvPr>
          <p:cNvSpPr txBox="1"/>
          <p:nvPr/>
        </p:nvSpPr>
        <p:spPr>
          <a:xfrm>
            <a:off x="263143" y="4343915"/>
            <a:ext cx="2125579" cy="1077218"/>
          </a:xfrm>
          <a:prstGeom prst="rect">
            <a:avLst/>
          </a:prstGeom>
          <a:noFill/>
        </p:spPr>
        <p:txBody>
          <a:bodyPr wrap="square" rtlCol="0">
            <a:spAutoFit/>
          </a:bodyPr>
          <a:lstStyle/>
          <a:p>
            <a:pPr algn="ctr"/>
            <a:r>
              <a:rPr lang="en-IN" sz="1600" b="1" dirty="0">
                <a:solidFill>
                  <a:srgbClr val="000000"/>
                </a:solidFill>
              </a:rPr>
              <a:t>Supervised By: </a:t>
            </a:r>
          </a:p>
          <a:p>
            <a:endParaRPr lang="en-IN" sz="1600" b="1" dirty="0">
              <a:solidFill>
                <a:srgbClr val="000000"/>
              </a:solidFill>
            </a:endParaRPr>
          </a:p>
          <a:p>
            <a:pPr algn="ctr"/>
            <a:r>
              <a:rPr lang="en-IN" sz="1600" b="1" dirty="0">
                <a:solidFill>
                  <a:srgbClr val="000000"/>
                </a:solidFill>
              </a:rPr>
              <a:t>Faculty Name:</a:t>
            </a:r>
          </a:p>
          <a:p>
            <a:pPr algn="ctr"/>
            <a:r>
              <a:rPr lang="en-IN" sz="1600" b="1" dirty="0">
                <a:solidFill>
                  <a:srgbClr val="000000"/>
                </a:solidFill>
              </a:rPr>
              <a:t>Thirupathy M</a:t>
            </a:r>
          </a:p>
        </p:txBody>
      </p:sp>
      <p:sp>
        <p:nvSpPr>
          <p:cNvPr id="8" name="TextBox 7">
            <a:extLst>
              <a:ext uri="{FF2B5EF4-FFF2-40B4-BE49-F238E27FC236}">
                <a16:creationId xmlns:a16="http://schemas.microsoft.com/office/drawing/2014/main" id="{A6CE7E9F-1725-CE11-D11D-35BA67F898EC}"/>
              </a:ext>
            </a:extLst>
          </p:cNvPr>
          <p:cNvSpPr txBox="1"/>
          <p:nvPr/>
        </p:nvSpPr>
        <p:spPr>
          <a:xfrm>
            <a:off x="8682435" y="4059790"/>
            <a:ext cx="4010527" cy="1569660"/>
          </a:xfrm>
          <a:prstGeom prst="rect">
            <a:avLst/>
          </a:prstGeom>
          <a:noFill/>
        </p:spPr>
        <p:txBody>
          <a:bodyPr wrap="square" rtlCol="0">
            <a:spAutoFit/>
          </a:bodyPr>
          <a:lstStyle/>
          <a:p>
            <a:r>
              <a:rPr lang="en-IN" sz="1600" b="1" dirty="0">
                <a:solidFill>
                  <a:srgbClr val="000000"/>
                </a:solidFill>
                <a:latin typeface="Avenir Next LT Pro (Body)"/>
              </a:rPr>
              <a:t>Submitted By: </a:t>
            </a:r>
          </a:p>
          <a:p>
            <a:endParaRPr lang="en-IN" sz="1600" b="1" dirty="0">
              <a:solidFill>
                <a:srgbClr val="000000"/>
              </a:solidFill>
              <a:latin typeface="Avenir Next LT Pro (Body)"/>
            </a:endParaRPr>
          </a:p>
          <a:p>
            <a:r>
              <a:rPr lang="en-IN" sz="1600" b="1" dirty="0">
                <a:solidFill>
                  <a:srgbClr val="000000"/>
                </a:solidFill>
                <a:latin typeface="Avenir Next LT Pro (Body)"/>
              </a:rPr>
              <a:t>Krishan Kumar Sah, 2310990467</a:t>
            </a:r>
          </a:p>
          <a:p>
            <a:r>
              <a:rPr lang="en-IN" sz="1600" b="1" dirty="0">
                <a:solidFill>
                  <a:srgbClr val="000000"/>
                </a:solidFill>
                <a:latin typeface="Avenir Next LT Pro (Body)"/>
              </a:rPr>
              <a:t>Aadi Attrey, 2310991753</a:t>
            </a:r>
          </a:p>
          <a:p>
            <a:r>
              <a:rPr lang="en-IN" sz="1600" b="1" dirty="0">
                <a:solidFill>
                  <a:srgbClr val="000000"/>
                </a:solidFill>
                <a:latin typeface="Avenir Next LT Pro (Body)"/>
              </a:rPr>
              <a:t>Adish Jain, 2310991761</a:t>
            </a:r>
          </a:p>
          <a:p>
            <a:r>
              <a:rPr lang="en-IN" sz="1600" b="1" dirty="0">
                <a:solidFill>
                  <a:srgbClr val="000000"/>
                </a:solidFill>
                <a:latin typeface="Avenir Next LT Pro (Body)"/>
              </a:rPr>
              <a:t>Armaanpeet Singh, 2310991788</a:t>
            </a:r>
          </a:p>
        </p:txBody>
      </p:sp>
      <p:sp>
        <p:nvSpPr>
          <p:cNvPr id="9" name="TextBox 8">
            <a:extLst>
              <a:ext uri="{FF2B5EF4-FFF2-40B4-BE49-F238E27FC236}">
                <a16:creationId xmlns:a16="http://schemas.microsoft.com/office/drawing/2014/main" id="{B7921432-5438-5BAE-D5F2-F0DCECF8F805}"/>
              </a:ext>
            </a:extLst>
          </p:cNvPr>
          <p:cNvSpPr txBox="1"/>
          <p:nvPr/>
        </p:nvSpPr>
        <p:spPr>
          <a:xfrm>
            <a:off x="2167658" y="5720359"/>
            <a:ext cx="7395411" cy="369332"/>
          </a:xfrm>
          <a:prstGeom prst="rect">
            <a:avLst/>
          </a:prstGeom>
          <a:noFill/>
        </p:spPr>
        <p:txBody>
          <a:bodyPr wrap="square" rtlCol="0">
            <a:spAutoFit/>
          </a:bodyPr>
          <a:lstStyle/>
          <a:p>
            <a:pPr marL="180340" indent="-180340" algn="ctr">
              <a:spcAft>
                <a:spcPts val="1000"/>
              </a:spcAft>
            </a:pPr>
            <a:r>
              <a:rPr lang="en-IN" sz="1800" b="1"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Department Of Computer Science And Engineering</a:t>
            </a:r>
          </a:p>
        </p:txBody>
      </p:sp>
      <p:sp>
        <p:nvSpPr>
          <p:cNvPr id="16" name="TextBox 15">
            <a:extLst>
              <a:ext uri="{FF2B5EF4-FFF2-40B4-BE49-F238E27FC236}">
                <a16:creationId xmlns:a16="http://schemas.microsoft.com/office/drawing/2014/main" id="{3D4F55CE-CE43-8AE9-3421-63E26A4B5B65}"/>
              </a:ext>
            </a:extLst>
          </p:cNvPr>
          <p:cNvSpPr txBox="1"/>
          <p:nvPr/>
        </p:nvSpPr>
        <p:spPr>
          <a:xfrm>
            <a:off x="2684498" y="6039780"/>
            <a:ext cx="6361730" cy="369332"/>
          </a:xfrm>
          <a:prstGeom prst="rect">
            <a:avLst/>
          </a:prstGeom>
          <a:noFill/>
        </p:spPr>
        <p:txBody>
          <a:bodyPr wrap="square" rtlCol="0">
            <a:spAutoFit/>
          </a:bodyPr>
          <a:lstStyle/>
          <a:p>
            <a:pPr algn="ctr"/>
            <a:r>
              <a:rPr lang="en-IN" b="1" dirty="0">
                <a:solidFill>
                  <a:srgbClr val="000000"/>
                </a:solidFill>
                <a:latin typeface="Aptos Display" panose="020B0004020202020204" pitchFamily="34" charset="0"/>
              </a:rPr>
              <a:t>Chitkara University Institute Of Engineering &amp; Technology</a:t>
            </a:r>
          </a:p>
        </p:txBody>
      </p:sp>
      <p:sp>
        <p:nvSpPr>
          <p:cNvPr id="17" name="TextBox 16">
            <a:extLst>
              <a:ext uri="{FF2B5EF4-FFF2-40B4-BE49-F238E27FC236}">
                <a16:creationId xmlns:a16="http://schemas.microsoft.com/office/drawing/2014/main" id="{4DD44CD7-A26F-BDD6-246B-B14A5B099248}"/>
              </a:ext>
            </a:extLst>
          </p:cNvPr>
          <p:cNvSpPr txBox="1"/>
          <p:nvPr/>
        </p:nvSpPr>
        <p:spPr>
          <a:xfrm>
            <a:off x="4470665" y="6393353"/>
            <a:ext cx="2815899" cy="369332"/>
          </a:xfrm>
          <a:prstGeom prst="rect">
            <a:avLst/>
          </a:prstGeom>
          <a:noFill/>
        </p:spPr>
        <p:txBody>
          <a:bodyPr wrap="none" rtlCol="0">
            <a:spAutoFit/>
          </a:bodyPr>
          <a:lstStyle/>
          <a:p>
            <a:r>
              <a:rPr lang="en-IN" b="1" dirty="0">
                <a:solidFill>
                  <a:srgbClr val="000000"/>
                </a:solidFill>
                <a:latin typeface="Aptos Display" panose="020B0004020202020204" pitchFamily="34" charset="0"/>
              </a:rPr>
              <a:t>Chitkara University, Punjab</a:t>
            </a:r>
          </a:p>
        </p:txBody>
      </p:sp>
      <p:pic>
        <p:nvPicPr>
          <p:cNvPr id="18" name="image1.png" descr="A red and white sign&#10;&#10;Description automatically generated with low confidence">
            <a:extLst>
              <a:ext uri="{FF2B5EF4-FFF2-40B4-BE49-F238E27FC236}">
                <a16:creationId xmlns:a16="http://schemas.microsoft.com/office/drawing/2014/main" id="{EBDB9DB8-F71D-B366-69B8-0674A6AFA3E7}"/>
              </a:ext>
            </a:extLst>
          </p:cNvPr>
          <p:cNvPicPr/>
          <p:nvPr/>
        </p:nvPicPr>
        <p:blipFill rotWithShape="1">
          <a:blip r:embed="rId3"/>
          <a:srcRect l="31971"/>
          <a:stretch/>
        </p:blipFill>
        <p:spPr bwMode="auto">
          <a:xfrm>
            <a:off x="4556463" y="2641526"/>
            <a:ext cx="3079074" cy="1491615"/>
          </a:xfrm>
          <a:prstGeom prst="rect">
            <a:avLst/>
          </a:prstGeom>
          <a:ln>
            <a:noFill/>
          </a:ln>
          <a:extLst>
            <a:ext uri="{53640926-AAD7-44D8-BBD7-CCE9431645EC}">
              <a14:shadowObscured xmlns:a14="http://schemas.microsoft.com/office/drawing/2010/main"/>
            </a:ext>
          </a:extLst>
        </p:spPr>
      </p:pic>
      <p:sp>
        <p:nvSpPr>
          <p:cNvPr id="19" name="Oval 18">
            <a:extLst>
              <a:ext uri="{FF2B5EF4-FFF2-40B4-BE49-F238E27FC236}">
                <a16:creationId xmlns:a16="http://schemas.microsoft.com/office/drawing/2014/main" id="{0D771FAE-B25D-2AA0-B123-D6231D685AB2}"/>
              </a:ext>
            </a:extLst>
          </p:cNvPr>
          <p:cNvSpPr/>
          <p:nvPr/>
        </p:nvSpPr>
        <p:spPr>
          <a:xfrm>
            <a:off x="-1383437" y="-1025345"/>
            <a:ext cx="3988662" cy="3539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97340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03612" y="2425733"/>
            <a:ext cx="6034216" cy="1439604"/>
          </a:xfrm>
        </p:spPr>
        <p:txBody>
          <a:bodyPr/>
          <a:lstStyle/>
          <a:p>
            <a:r>
              <a:rPr lang="en-US" dirty="0"/>
              <a:t>Problem </a:t>
            </a:r>
            <a:br>
              <a:rPr lang="en-US" dirty="0"/>
            </a:br>
            <a:r>
              <a:rPr lang="en-US" dirty="0"/>
              <a:t>requirements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311657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649420" y="29498"/>
            <a:ext cx="6034216" cy="1439604"/>
          </a:xfrm>
        </p:spPr>
        <p:txBody>
          <a:bodyPr/>
          <a:lstStyle/>
          <a:p>
            <a:r>
              <a:rPr lang="en-US" dirty="0"/>
              <a:t>Problem requirements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
        <p:nvSpPr>
          <p:cNvPr id="3" name="TextBox 2">
            <a:extLst>
              <a:ext uri="{FF2B5EF4-FFF2-40B4-BE49-F238E27FC236}">
                <a16:creationId xmlns:a16="http://schemas.microsoft.com/office/drawing/2014/main" id="{A64138EB-9C59-1982-0651-C94621DA462E}"/>
              </a:ext>
            </a:extLst>
          </p:cNvPr>
          <p:cNvSpPr txBox="1"/>
          <p:nvPr/>
        </p:nvSpPr>
        <p:spPr>
          <a:xfrm>
            <a:off x="5649420" y="1769807"/>
            <a:ext cx="5913315" cy="4093428"/>
          </a:xfrm>
          <a:prstGeom prst="rect">
            <a:avLst/>
          </a:prstGeom>
          <a:noFill/>
          <a:ln>
            <a:solidFill>
              <a:schemeClr val="bg2">
                <a:lumMod val="75000"/>
              </a:schemeClr>
            </a:solidFill>
          </a:ln>
        </p:spPr>
        <p:txBody>
          <a:bodyPr wrap="square" rtlCol="0">
            <a:spAutoFit/>
          </a:bodyPr>
          <a:lstStyle/>
          <a:p>
            <a:pPr algn="just"/>
            <a:r>
              <a:rPr lang="en-US" sz="1600" dirty="0"/>
              <a:t>"Dhanadhyaksh" is a name that evokes a sense of wealth management and financial stewardship, derived from Hindu mythology, particularly associated with the treasurer of the gods, </a:t>
            </a:r>
            <a:r>
              <a:rPr lang="en-US" sz="2000" i="1" dirty="0">
                <a:latin typeface="Bell MT" panose="02020503060305020303" pitchFamily="18" charset="0"/>
              </a:rPr>
              <a:t>Kuber</a:t>
            </a:r>
            <a:r>
              <a:rPr lang="en-US" sz="1600" dirty="0"/>
              <a:t>. This name is fitting for a personal finance tracker website that aims to help users manage their finances effectively. Till now, we have covered</a:t>
            </a:r>
          </a:p>
          <a:p>
            <a:pPr algn="just"/>
            <a:endParaRPr lang="en-US" sz="1600" dirty="0"/>
          </a:p>
          <a:p>
            <a:pPr marL="342900" indent="-342900" algn="just">
              <a:buAutoNum type="arabicPeriod"/>
            </a:pPr>
            <a:r>
              <a:rPr lang="en-IN" sz="1600" dirty="0"/>
              <a:t>Login Page (Partial, via HTML and CSS only)</a:t>
            </a:r>
          </a:p>
          <a:p>
            <a:pPr algn="just"/>
            <a:r>
              <a:rPr lang="en-IN" sz="1600" dirty="0"/>
              <a:t>         Login Authentication </a:t>
            </a:r>
          </a:p>
          <a:p>
            <a:pPr algn="just"/>
            <a:r>
              <a:rPr lang="en-IN" sz="1600" dirty="0"/>
              <a:t>         Sign-up feature for new fellows </a:t>
            </a:r>
          </a:p>
          <a:p>
            <a:pPr algn="just"/>
            <a:r>
              <a:rPr lang="en-IN" sz="1600" dirty="0"/>
              <a:t>         Forget Password </a:t>
            </a:r>
          </a:p>
          <a:p>
            <a:pPr algn="just"/>
            <a:endParaRPr lang="en-IN" sz="1600" dirty="0"/>
          </a:p>
          <a:p>
            <a:pPr algn="just"/>
            <a:r>
              <a:rPr lang="en-IN" sz="1600" dirty="0"/>
              <a:t>2. Landing Page </a:t>
            </a:r>
          </a:p>
          <a:p>
            <a:pPr algn="just"/>
            <a:r>
              <a:rPr lang="en-IN" sz="1600" dirty="0"/>
              <a:t>         Brief Description of our site </a:t>
            </a:r>
          </a:p>
          <a:p>
            <a:pPr algn="just"/>
            <a:r>
              <a:rPr lang="en-IN" sz="1600" dirty="0"/>
              <a:t>         User-friendly Interface </a:t>
            </a:r>
          </a:p>
          <a:p>
            <a:pPr algn="just"/>
            <a:r>
              <a:rPr lang="en-IN" sz="1600" dirty="0"/>
              <a:t>         Book a Demo </a:t>
            </a:r>
          </a:p>
        </p:txBody>
      </p:sp>
    </p:spTree>
    <p:extLst>
      <p:ext uri="{BB962C8B-B14F-4D97-AF65-F5344CB8AC3E}">
        <p14:creationId xmlns:p14="http://schemas.microsoft.com/office/powerpoint/2010/main" val="208673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649420" y="29498"/>
            <a:ext cx="6034216" cy="1439604"/>
          </a:xfrm>
        </p:spPr>
        <p:txBody>
          <a:bodyPr/>
          <a:lstStyle/>
          <a:p>
            <a:r>
              <a:rPr lang="en-US" dirty="0"/>
              <a:t>Problem requirements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3" name="TextBox 2">
            <a:extLst>
              <a:ext uri="{FF2B5EF4-FFF2-40B4-BE49-F238E27FC236}">
                <a16:creationId xmlns:a16="http://schemas.microsoft.com/office/drawing/2014/main" id="{A64138EB-9C59-1982-0651-C94621DA462E}"/>
              </a:ext>
            </a:extLst>
          </p:cNvPr>
          <p:cNvSpPr txBox="1"/>
          <p:nvPr/>
        </p:nvSpPr>
        <p:spPr>
          <a:xfrm>
            <a:off x="5649420" y="2625213"/>
            <a:ext cx="5510193" cy="2246769"/>
          </a:xfrm>
          <a:prstGeom prst="rect">
            <a:avLst/>
          </a:prstGeom>
          <a:noFill/>
          <a:ln>
            <a:solidFill>
              <a:schemeClr val="bg2">
                <a:lumMod val="90000"/>
              </a:schemeClr>
            </a:solidFill>
          </a:ln>
        </p:spPr>
        <p:txBody>
          <a:bodyPr wrap="square" rtlCol="0">
            <a:spAutoFit/>
          </a:bodyPr>
          <a:lstStyle/>
          <a:p>
            <a:pPr algn="ctr"/>
            <a:r>
              <a:rPr lang="en-IN" sz="2000" dirty="0"/>
              <a:t> Technologies Used: </a:t>
            </a:r>
          </a:p>
          <a:p>
            <a:pPr algn="just"/>
            <a:r>
              <a:rPr lang="en-IN" sz="2000" dirty="0"/>
              <a:t>o HTML </a:t>
            </a:r>
          </a:p>
          <a:p>
            <a:pPr algn="just"/>
            <a:r>
              <a:rPr lang="en-IN" sz="2000" dirty="0"/>
              <a:t>o CSS </a:t>
            </a:r>
          </a:p>
          <a:p>
            <a:pPr algn="just"/>
            <a:r>
              <a:rPr lang="en-IN" sz="2000" dirty="0"/>
              <a:t>o JavaScript </a:t>
            </a:r>
          </a:p>
          <a:p>
            <a:pPr algn="just"/>
            <a:r>
              <a:rPr lang="en-IN" sz="2000" dirty="0"/>
              <a:t>o Locomotive Scroll for Smooth Interface </a:t>
            </a:r>
          </a:p>
          <a:p>
            <a:pPr algn="just"/>
            <a:r>
              <a:rPr lang="en-IN" sz="2000" dirty="0"/>
              <a:t>o Canvas For Designing and Animations </a:t>
            </a:r>
          </a:p>
          <a:p>
            <a:pPr algn="just"/>
            <a:r>
              <a:rPr lang="en-IN" sz="2000" dirty="0"/>
              <a:t>o Scroll Trigger and GSAP for Animation </a:t>
            </a:r>
          </a:p>
        </p:txBody>
      </p:sp>
    </p:spTree>
    <p:extLst>
      <p:ext uri="{BB962C8B-B14F-4D97-AF65-F5344CB8AC3E}">
        <p14:creationId xmlns:p14="http://schemas.microsoft.com/office/powerpoint/2010/main" val="306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79665" y="542004"/>
            <a:ext cx="10122632" cy="652054"/>
          </a:xfrm>
        </p:spPr>
        <p:txBody>
          <a:bodyPr/>
          <a:lstStyle/>
          <a:p>
            <a:r>
              <a:rPr lang="en-US" dirty="0"/>
              <a:t>Market competitors</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a:xfrm rot="16200000">
            <a:off x="8824946" y="2953511"/>
            <a:ext cx="6291068" cy="384048"/>
          </a:xfrm>
        </p:spPr>
        <p:txBody>
          <a:bodyPr/>
          <a:lstStyle/>
          <a:p>
            <a:r>
              <a:rPr lang="en-US" dirty="0"/>
              <a:t>Dhanadhyaksh</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13</a:t>
            </a:fld>
            <a:endParaRPr lang="en-US" dirty="0"/>
          </a:p>
        </p:txBody>
      </p:sp>
      <p:graphicFrame>
        <p:nvGraphicFramePr>
          <p:cNvPr id="11" name="Content Placeholder 10">
            <a:extLst>
              <a:ext uri="{FF2B5EF4-FFF2-40B4-BE49-F238E27FC236}">
                <a16:creationId xmlns:a16="http://schemas.microsoft.com/office/drawing/2014/main" id="{860CC292-522E-BDAB-036B-83D9F63BA436}"/>
              </a:ext>
            </a:extLst>
          </p:cNvPr>
          <p:cNvGraphicFramePr>
            <a:graphicFrameLocks noGrp="1"/>
          </p:cNvGraphicFramePr>
          <p:nvPr>
            <p:ph sz="half" idx="2"/>
            <p:extLst>
              <p:ext uri="{D42A27DB-BD31-4B8C-83A1-F6EECF244321}">
                <p14:modId xmlns:p14="http://schemas.microsoft.com/office/powerpoint/2010/main" val="1246616382"/>
              </p:ext>
            </p:extLst>
          </p:nvPr>
        </p:nvGraphicFramePr>
        <p:xfrm>
          <a:off x="879665" y="1276513"/>
          <a:ext cx="10401452" cy="5298020"/>
        </p:xfrm>
        <a:graphic>
          <a:graphicData uri="http://schemas.openxmlformats.org/drawingml/2006/table">
            <a:tbl>
              <a:tblPr firstCol="1" lastCol="1" bandRow="1">
                <a:tableStyleId>{5C22544A-7EE6-4342-B048-85BDC9FD1C3A}</a:tableStyleId>
              </a:tblPr>
              <a:tblGrid>
                <a:gridCol w="2531268">
                  <a:extLst>
                    <a:ext uri="{9D8B030D-6E8A-4147-A177-3AD203B41FA5}">
                      <a16:colId xmlns:a16="http://schemas.microsoft.com/office/drawing/2014/main" val="3039269067"/>
                    </a:ext>
                  </a:extLst>
                </a:gridCol>
                <a:gridCol w="2718081">
                  <a:extLst>
                    <a:ext uri="{9D8B030D-6E8A-4147-A177-3AD203B41FA5}">
                      <a16:colId xmlns:a16="http://schemas.microsoft.com/office/drawing/2014/main" val="2235549447"/>
                    </a:ext>
                  </a:extLst>
                </a:gridCol>
                <a:gridCol w="2497393">
                  <a:extLst>
                    <a:ext uri="{9D8B030D-6E8A-4147-A177-3AD203B41FA5}">
                      <a16:colId xmlns:a16="http://schemas.microsoft.com/office/drawing/2014/main" val="2138375902"/>
                    </a:ext>
                  </a:extLst>
                </a:gridCol>
                <a:gridCol w="2654710">
                  <a:extLst>
                    <a:ext uri="{9D8B030D-6E8A-4147-A177-3AD203B41FA5}">
                      <a16:colId xmlns:a16="http://schemas.microsoft.com/office/drawing/2014/main" val="4201553322"/>
                    </a:ext>
                  </a:extLst>
                </a:gridCol>
              </a:tblGrid>
              <a:tr h="1000340">
                <a:tc>
                  <a:txBody>
                    <a:bodyPr/>
                    <a:lstStyle/>
                    <a:p>
                      <a:pPr algn="ctr"/>
                      <a:endParaRPr lang="en-IN" dirty="0"/>
                    </a:p>
                    <a:p>
                      <a:pPr algn="ctr"/>
                      <a:r>
                        <a:rPr lang="en-IN" dirty="0"/>
                        <a:t>COMPETITORS</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p>
                      <a:pPr algn="ctr"/>
                      <a:r>
                        <a:rPr lang="en-IN" dirty="0"/>
                        <a:t>STRENGTHS</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dirty="0"/>
                    </a:p>
                    <a:p>
                      <a:pPr algn="ctr"/>
                      <a:r>
                        <a:rPr lang="en-IN" dirty="0"/>
                        <a:t>WEAKNESSES</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dirty="0"/>
                        <a:t>ADVANTAGES OF DHANADHAYAKSH</a:t>
                      </a:r>
                    </a:p>
                    <a:p>
                      <a:pPr algn="ctr"/>
                      <a:r>
                        <a:rPr lang="en-IN" dirty="0"/>
                        <a:t>OVER THEM</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4797729"/>
                  </a:ext>
                </a:extLst>
              </a:tr>
              <a:tr h="931303">
                <a:tc>
                  <a:txBody>
                    <a:bodyPr/>
                    <a:lstStyle/>
                    <a:p>
                      <a:pPr algn="ctr"/>
                      <a:endParaRPr lang="en-IN" dirty="0"/>
                    </a:p>
                    <a:p>
                      <a:pPr algn="ctr"/>
                      <a:r>
                        <a:rPr lang="en-IN" dirty="0"/>
                        <a:t>MINT</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Comprehensive financial Planning, Bill tracking, and credit score monitoring.</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Can be overwhelming with features, less focus on user experience</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More user-friendly interface with simpler navigation and focused feature set.</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0629171"/>
                  </a:ext>
                </a:extLst>
              </a:tr>
              <a:tr h="835731">
                <a:tc>
                  <a:txBody>
                    <a:bodyPr/>
                    <a:lstStyle/>
                    <a:p>
                      <a:pPr algn="ctr"/>
                      <a:endParaRPr lang="en-IN" dirty="0"/>
                    </a:p>
                    <a:p>
                      <a:pPr algn="ctr"/>
                      <a:r>
                        <a:rPr lang="en-IN" dirty="0"/>
                        <a:t>YNAB</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Strong budgeting philosophy and proactive financial management.</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Requires a mindset shift, which can be challenging for new users.</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Easier onboarding process and more intuitive for beginners</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3703878"/>
                  </a:ext>
                </a:extLst>
              </a:tr>
              <a:tr h="835731">
                <a:tc>
                  <a:txBody>
                    <a:bodyPr/>
                    <a:lstStyle/>
                    <a:p>
                      <a:pPr algn="ctr"/>
                      <a:endParaRPr lang="en-IN" dirty="0"/>
                    </a:p>
                    <a:p>
                      <a:pPr algn="ctr"/>
                      <a:r>
                        <a:rPr lang="en-IN" dirty="0"/>
                        <a:t>POCKET GUARD</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Simplifies budget management by focusing on disposable income.</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It has Limited features as compared to other comprehensive finance apps.</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Offers more detailed insights and a wider range of features while maintaining simplicity</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46811"/>
                  </a:ext>
                </a:extLst>
              </a:tr>
              <a:tr h="835731">
                <a:tc>
                  <a:txBody>
                    <a:bodyPr/>
                    <a:lstStyle/>
                    <a:p>
                      <a:pPr algn="ctr"/>
                      <a:endParaRPr lang="en-IN" dirty="0"/>
                    </a:p>
                    <a:p>
                      <a:pPr algn="ctr"/>
                      <a:r>
                        <a:rPr lang="en-IN" dirty="0"/>
                        <a:t>PERSONAL CAPITAL</a:t>
                      </a: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Combines budgeting with investment tracking. </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dirty="0"/>
                        <a:t>Primarily focused on wealth management, which might not appeal to all users.</a:t>
                      </a:r>
                      <a:endParaRPr lang="en-IN" sz="160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Tailored for everyday users, not just those with significant investments.</a:t>
                      </a:r>
                      <a:endParaRPr lang="en-IN" sz="1600" dirty="0"/>
                    </a:p>
                    <a:p>
                      <a:endParaRPr lang="en-IN"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7720230"/>
                  </a:ext>
                </a:extLst>
              </a:tr>
            </a:tbl>
          </a:graphicData>
        </a:graphic>
      </p:graphicFrame>
    </p:spTree>
    <p:extLst>
      <p:ext uri="{BB962C8B-B14F-4D97-AF65-F5344CB8AC3E}">
        <p14:creationId xmlns:p14="http://schemas.microsoft.com/office/powerpoint/2010/main" val="3942952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14</a:t>
            </a:fld>
            <a:endParaRPr lang="en-US" dirty="0"/>
          </a:p>
        </p:txBody>
      </p:sp>
      <p:pic>
        <p:nvPicPr>
          <p:cNvPr id="9" name="Picture 2">
            <a:extLst>
              <a:ext uri="{FF2B5EF4-FFF2-40B4-BE49-F238E27FC236}">
                <a16:creationId xmlns:a16="http://schemas.microsoft.com/office/drawing/2014/main" id="{2EFE917F-D546-0CBE-EAFA-D88F5A191EC3}"/>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5809020" y="1807273"/>
            <a:ext cx="5402664" cy="3243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90200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
        <p159:morph option="byObject"/>
      </p:transition>
    </mc:Choice>
    <mc:Fallback xmlns="">
      <p:transition spd="slow" advTm="2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llar gifs | WiffleGif">
            <a:extLst>
              <a:ext uri="{FF2B5EF4-FFF2-40B4-BE49-F238E27FC236}">
                <a16:creationId xmlns:a16="http://schemas.microsoft.com/office/drawing/2014/main" id="{6D74E07E-0FF7-9333-FB35-5B82BA097D13}"/>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5828686" y="1838442"/>
            <a:ext cx="5402664" cy="3243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7206335" y="2241564"/>
            <a:ext cx="6034216" cy="1439604"/>
          </a:xfrm>
        </p:spPr>
        <p:txBody>
          <a:bodyPr/>
          <a:lstStyle/>
          <a:p>
            <a:r>
              <a:rPr lang="en-US" dirty="0">
                <a:solidFill>
                  <a:schemeClr val="bg1"/>
                </a:solidFill>
              </a:rPr>
              <a:t>results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160892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6C10FF-E08B-31ED-4551-B83AA7215DCE}"/>
              </a:ext>
            </a:extLst>
          </p:cNvPr>
          <p:cNvSpPr>
            <a:spLocks noGrp="1"/>
          </p:cNvSpPr>
          <p:nvPr>
            <p:ph type="ftr" sz="quarter" idx="10"/>
          </p:nvPr>
        </p:nvSpPr>
        <p:spPr>
          <a:solidFill>
            <a:srgbClr val="0259B2"/>
          </a:solidFill>
        </p:spPr>
        <p:txBody>
          <a:bodyPr/>
          <a:lstStyle/>
          <a:p>
            <a:r>
              <a:rPr lang="en-US" dirty="0"/>
              <a:t>dhanadhyaksh</a:t>
            </a:r>
          </a:p>
        </p:txBody>
      </p:sp>
      <p:sp>
        <p:nvSpPr>
          <p:cNvPr id="5" name="Slide Number Placeholder 4">
            <a:extLst>
              <a:ext uri="{FF2B5EF4-FFF2-40B4-BE49-F238E27FC236}">
                <a16:creationId xmlns:a16="http://schemas.microsoft.com/office/drawing/2014/main" id="{B9CB7D7A-9123-515A-4DD6-5C7AC27D5B14}"/>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9" name="20240831-1158-48.9124755">
            <a:hlinkClick r:id="" action="ppaction://media"/>
            <a:extLst>
              <a:ext uri="{FF2B5EF4-FFF2-40B4-BE49-F238E27FC236}">
                <a16:creationId xmlns:a16="http://schemas.microsoft.com/office/drawing/2014/main" id="{27FCC015-8EB1-E013-5573-7886A74F353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00" y="-2"/>
            <a:ext cx="11807950" cy="6858002"/>
          </a:xfrm>
          <a:prstGeom prst="rect">
            <a:avLst/>
          </a:prstGeom>
        </p:spPr>
      </p:pic>
    </p:spTree>
    <p:extLst>
      <p:ext uri="{BB962C8B-B14F-4D97-AF65-F5344CB8AC3E}">
        <p14:creationId xmlns:p14="http://schemas.microsoft.com/office/powerpoint/2010/main" val="2197914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05014074"/>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AUG</a:t>
                      </a:r>
                    </a:p>
                    <a:p>
                      <a:r>
                        <a:rPr lang="en-US" b="1" i="0" spc="300" dirty="0">
                          <a:latin typeface="Arial Black" panose="020B0604020202020204" pitchFamily="34" charset="0"/>
                          <a:cs typeface="Arial Black" panose="020B0604020202020204" pitchFamily="34" charset="0"/>
                        </a:rPr>
                        <a:t>2024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LOGIN PAGE</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SEP</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2024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LANDING PAGE</a:t>
                      </a:r>
                      <a:endParaRPr lang="en-US" b="1" dirty="0"/>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OCT</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2024</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Proper Functioning of </a:t>
                      </a:r>
                      <a:r>
                        <a:rPr lang="en-US" b="1" i="0" dirty="0">
                          <a:latin typeface="Avenir Next LT Pro" panose="020B0504020202020204" pitchFamily="34" charset="77"/>
                        </a:rPr>
                        <a:t>login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And </a:t>
                      </a:r>
                      <a:r>
                        <a:rPr lang="en-US" b="1" i="0" dirty="0">
                          <a:latin typeface="Avenir Next LT Pro" panose="020B0504020202020204" pitchFamily="34" charset="77"/>
                        </a:rPr>
                        <a:t>landing page</a:t>
                      </a:r>
                      <a:endParaRPr lang="en-US" b="0"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NOV</a:t>
                      </a:r>
                    </a:p>
                    <a:p>
                      <a:r>
                        <a:rPr lang="en-US" b="1" i="0" spc="300" dirty="0">
                          <a:latin typeface="Arial Black" panose="020B0604020202020204" pitchFamily="34" charset="0"/>
                          <a:cs typeface="Arial Black" panose="020B0604020202020204" pitchFamily="34" charset="0"/>
                        </a:rPr>
                        <a:t>2024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MAIN PAGE</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NOV</a:t>
                      </a:r>
                      <a:endParaRPr lang="en-US" b="1" i="0" dirty="0">
                        <a:latin typeface="Arial Black" panose="020B0604020202020204" pitchFamily="34" charset="0"/>
                        <a:cs typeface="Arial Black" panose="020B0604020202020204" pitchFamily="34" charset="0"/>
                      </a:endParaRPr>
                    </a:p>
                    <a:p>
                      <a:r>
                        <a:rPr lang="en-US" b="1" i="0" spc="300" dirty="0">
                          <a:latin typeface="Arial Black" panose="020B0604020202020204" pitchFamily="34" charset="0"/>
                          <a:cs typeface="Arial Black" panose="020B0604020202020204" pitchFamily="34" charset="0"/>
                        </a:rPr>
                        <a:t>2024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Implementation of </a:t>
                      </a:r>
                      <a:r>
                        <a:rPr lang="en-US" b="1" dirty="0"/>
                        <a:t>ReactJS </a:t>
                      </a:r>
                      <a:r>
                        <a:rPr lang="en-US" b="0" dirty="0"/>
                        <a:t>and proper functioning of </a:t>
                      </a:r>
                      <a:r>
                        <a:rPr lang="en-US" b="1" dirty="0"/>
                        <a:t>main page</a:t>
                      </a:r>
                      <a:endParaRPr lang="en-US" b="0"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dhanadhyaksh</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17</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5910069"/>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references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a:xfrm>
            <a:off x="728219" y="1851847"/>
            <a:ext cx="5753520" cy="631867"/>
          </a:xfrm>
        </p:spPr>
        <p:txBody>
          <a:bodyPr/>
          <a:lstStyle/>
          <a:p>
            <a:r>
              <a:rPr lang="en-US" dirty="0"/>
              <a:t>Images :</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a:xfrm>
            <a:off x="655280" y="2558615"/>
            <a:ext cx="5257800" cy="402136"/>
          </a:xfrm>
        </p:spPr>
        <p:txBody>
          <a:bodyPr/>
          <a:lstStyle/>
          <a:p>
            <a:pPr>
              <a:buNone/>
            </a:pPr>
            <a:r>
              <a:rPr lang="en-US" dirty="0"/>
              <a:t> </a:t>
            </a:r>
            <a:r>
              <a:rPr lang="en-US" dirty="0">
                <a:hlinkClick r:id="rId2"/>
              </a:rPr>
              <a:t>Unsplash</a:t>
            </a:r>
            <a:endParaRPr lang="en-US" dirty="0"/>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a:xfrm>
            <a:off x="655280" y="2759683"/>
            <a:ext cx="5753520" cy="631867"/>
          </a:xfrm>
        </p:spPr>
        <p:txBody>
          <a:bodyPr/>
          <a:lstStyle/>
          <a:p>
            <a:r>
              <a:rPr lang="en-US" dirty="0"/>
              <a:t>REFRENTIAL SITE:</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a:xfrm>
            <a:off x="655279" y="3530388"/>
            <a:ext cx="5257800" cy="1311566"/>
          </a:xfrm>
        </p:spPr>
        <p:txBody>
          <a:bodyPr/>
          <a:lstStyle/>
          <a:p>
            <a:pPr>
              <a:lnSpc>
                <a:spcPct val="100000"/>
              </a:lnSpc>
              <a:buNone/>
            </a:pPr>
            <a:r>
              <a:rPr lang="en-US" dirty="0">
                <a:hlinkClick r:id="rId3"/>
              </a:rPr>
              <a:t>Sundown Studio</a:t>
            </a:r>
            <a:endParaRPr lang="en-US" dirty="0"/>
          </a:p>
          <a:p>
            <a:pPr>
              <a:lnSpc>
                <a:spcPct val="100000"/>
              </a:lnSpc>
              <a:buNone/>
            </a:pPr>
            <a:r>
              <a:rPr lang="en-US" dirty="0">
                <a:hlinkClick r:id="rId4"/>
              </a:rPr>
              <a:t>Magma</a:t>
            </a:r>
            <a:endParaRPr lang="en-US" dirty="0"/>
          </a:p>
          <a:p>
            <a:pPr>
              <a:buNone/>
            </a:pPr>
            <a:endParaRPr lang="en-US" dirty="0"/>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7" cstate="print">
            <a:extLst>
              <a:ext uri="{BEBA8EAE-BF5A-486C-A8C5-ECC9F3942E4B}">
                <a14:imgProps xmlns:a14="http://schemas.microsoft.com/office/drawing/2010/main">
                  <a14:imgLayer r:embed="rId8">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dhanadhyaksh</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18</a:t>
            </a:fld>
            <a:endParaRPr lang="en-US" dirty="0"/>
          </a:p>
        </p:txBody>
      </p:sp>
      <p:sp>
        <p:nvSpPr>
          <p:cNvPr id="2" name="TextBox 1">
            <a:extLst>
              <a:ext uri="{FF2B5EF4-FFF2-40B4-BE49-F238E27FC236}">
                <a16:creationId xmlns:a16="http://schemas.microsoft.com/office/drawing/2014/main" id="{9B39EBD3-69C3-1F5A-007F-41C6786197D0}"/>
              </a:ext>
            </a:extLst>
          </p:cNvPr>
          <p:cNvSpPr txBox="1"/>
          <p:nvPr/>
        </p:nvSpPr>
        <p:spPr>
          <a:xfrm>
            <a:off x="536422" y="4288551"/>
            <a:ext cx="3371774" cy="400110"/>
          </a:xfrm>
          <a:prstGeom prst="rect">
            <a:avLst/>
          </a:prstGeom>
          <a:noFill/>
        </p:spPr>
        <p:txBody>
          <a:bodyPr wrap="square" rtlCol="0">
            <a:spAutoFit/>
          </a:bodyPr>
          <a:lstStyle/>
          <a:p>
            <a:r>
              <a:rPr lang="en-IN" sz="2000" spc="600" dirty="0">
                <a:latin typeface="Arial Black (Headings)"/>
              </a:rPr>
              <a:t>ANIMATIONS :</a:t>
            </a:r>
          </a:p>
        </p:txBody>
      </p:sp>
      <p:sp>
        <p:nvSpPr>
          <p:cNvPr id="3" name="TextBox 2">
            <a:extLst>
              <a:ext uri="{FF2B5EF4-FFF2-40B4-BE49-F238E27FC236}">
                <a16:creationId xmlns:a16="http://schemas.microsoft.com/office/drawing/2014/main" id="{FEAB07E8-6C9A-342D-BEC1-1C10F3FCCBF1}"/>
              </a:ext>
            </a:extLst>
          </p:cNvPr>
          <p:cNvSpPr txBox="1"/>
          <p:nvPr/>
        </p:nvSpPr>
        <p:spPr>
          <a:xfrm>
            <a:off x="512013" y="4719350"/>
            <a:ext cx="1844351" cy="743280"/>
          </a:xfrm>
          <a:prstGeom prst="rect">
            <a:avLst/>
          </a:prstGeom>
          <a:noFill/>
        </p:spPr>
        <p:txBody>
          <a:bodyPr wrap="none" rtlCol="0">
            <a:spAutoFit/>
          </a:bodyPr>
          <a:lstStyle/>
          <a:p>
            <a:pPr>
              <a:lnSpc>
                <a:spcPct val="150000"/>
              </a:lnSpc>
            </a:pPr>
            <a:r>
              <a:rPr lang="en-IN" sz="1400" dirty="0">
                <a:hlinkClick r:id="rId13"/>
              </a:rPr>
              <a:t>GSAP</a:t>
            </a:r>
            <a:endParaRPr lang="en-IN" sz="1400" dirty="0"/>
          </a:p>
          <a:p>
            <a:pPr>
              <a:lnSpc>
                <a:spcPct val="150000"/>
              </a:lnSpc>
            </a:pPr>
            <a:r>
              <a:rPr lang="en-IN" sz="1600" dirty="0">
                <a:hlinkClick r:id="rId14"/>
              </a:rPr>
              <a:t>Locomotive Scroll</a:t>
            </a:r>
            <a:endParaRPr lang="en-IN" sz="1600" dirty="0"/>
          </a:p>
        </p:txBody>
      </p:sp>
      <p:sp>
        <p:nvSpPr>
          <p:cNvPr id="4" name="TextBox 3">
            <a:extLst>
              <a:ext uri="{FF2B5EF4-FFF2-40B4-BE49-F238E27FC236}">
                <a16:creationId xmlns:a16="http://schemas.microsoft.com/office/drawing/2014/main" id="{0EFA6716-12A9-FFCD-65C7-4439BB75D1C9}"/>
              </a:ext>
            </a:extLst>
          </p:cNvPr>
          <p:cNvSpPr txBox="1"/>
          <p:nvPr/>
        </p:nvSpPr>
        <p:spPr>
          <a:xfrm>
            <a:off x="512013" y="5572908"/>
            <a:ext cx="2222340" cy="400110"/>
          </a:xfrm>
          <a:prstGeom prst="rect">
            <a:avLst/>
          </a:prstGeom>
          <a:noFill/>
        </p:spPr>
        <p:txBody>
          <a:bodyPr wrap="none" rtlCol="0">
            <a:spAutoFit/>
          </a:bodyPr>
          <a:lstStyle/>
          <a:p>
            <a:r>
              <a:rPr lang="en-IN" sz="2000" b="1" spc="600" dirty="0"/>
              <a:t>GENERAL :</a:t>
            </a:r>
            <a:endParaRPr lang="en-IN" b="1" spc="600" dirty="0"/>
          </a:p>
        </p:txBody>
      </p:sp>
      <p:sp>
        <p:nvSpPr>
          <p:cNvPr id="5" name="TextBox 4">
            <a:extLst>
              <a:ext uri="{FF2B5EF4-FFF2-40B4-BE49-F238E27FC236}">
                <a16:creationId xmlns:a16="http://schemas.microsoft.com/office/drawing/2014/main" id="{46A42689-62B4-103C-710A-C59F8B2308CF}"/>
              </a:ext>
            </a:extLst>
          </p:cNvPr>
          <p:cNvSpPr txBox="1"/>
          <p:nvPr/>
        </p:nvSpPr>
        <p:spPr>
          <a:xfrm>
            <a:off x="544444" y="5995561"/>
            <a:ext cx="1498231" cy="338554"/>
          </a:xfrm>
          <a:prstGeom prst="rect">
            <a:avLst/>
          </a:prstGeom>
          <a:noFill/>
        </p:spPr>
        <p:txBody>
          <a:bodyPr wrap="none" rtlCol="0">
            <a:spAutoFit/>
          </a:bodyPr>
          <a:lstStyle/>
          <a:p>
            <a:r>
              <a:rPr lang="en-IN" sz="1600" dirty="0">
                <a:hlinkClick r:id="rId15"/>
              </a:rPr>
              <a:t>W3Schools JS</a:t>
            </a:r>
            <a:endParaRPr lang="en-IN" dirty="0"/>
          </a:p>
        </p:txBody>
      </p:sp>
      <p:pic>
        <p:nvPicPr>
          <p:cNvPr id="7" name="Picture 6">
            <a:extLst>
              <a:ext uri="{FF2B5EF4-FFF2-40B4-BE49-F238E27FC236}">
                <a16:creationId xmlns:a16="http://schemas.microsoft.com/office/drawing/2014/main" id="{863A0E5C-4E54-37BB-129F-CAF37C37BCBB}"/>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9765297" y="3716568"/>
            <a:ext cx="1771424" cy="2278993"/>
          </a:xfrm>
          <a:prstGeom prst="rect">
            <a:avLst/>
          </a:prstGeom>
        </p:spPr>
      </p:pic>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references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a:xfrm>
            <a:off x="728219" y="1851847"/>
            <a:ext cx="5753520" cy="631867"/>
          </a:xfrm>
        </p:spPr>
        <p:txBody>
          <a:bodyPr/>
          <a:lstStyle/>
          <a:p>
            <a:r>
              <a:rPr lang="en-US" dirty="0"/>
              <a:t>Fonts: </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a:xfrm>
            <a:off x="655280" y="2558615"/>
            <a:ext cx="5257800" cy="402136"/>
          </a:xfrm>
        </p:spPr>
        <p:txBody>
          <a:bodyPr/>
          <a:lstStyle/>
          <a:p>
            <a:pPr>
              <a:buNone/>
            </a:pPr>
            <a:r>
              <a:rPr lang="en-US" dirty="0">
                <a:hlinkClick r:id="rId2"/>
              </a:rPr>
              <a:t>Google Fonts</a:t>
            </a:r>
            <a:endParaRPr lang="en-US" dirty="0"/>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a:xfrm>
            <a:off x="655280" y="2759683"/>
            <a:ext cx="5753520" cy="631867"/>
          </a:xfrm>
        </p:spPr>
        <p:txBody>
          <a:bodyPr/>
          <a:lstStyle/>
          <a:p>
            <a:r>
              <a:rPr lang="en-US" dirty="0"/>
              <a:t>Background Videos: </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a:xfrm>
            <a:off x="655280" y="3556549"/>
            <a:ext cx="5257800" cy="1311566"/>
          </a:xfrm>
        </p:spPr>
        <p:txBody>
          <a:bodyPr/>
          <a:lstStyle/>
          <a:p>
            <a:pPr>
              <a:buNone/>
            </a:pPr>
            <a:r>
              <a:rPr lang="en-US" dirty="0">
                <a:hlinkClick r:id="rId3"/>
              </a:rPr>
              <a:t>Magma Video</a:t>
            </a:r>
            <a:endParaRPr lang="en-US" dirty="0"/>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4" cstate="print">
            <a:extLst>
              <a:ext uri="{BEBA8EAE-BF5A-486C-A8C5-ECC9F3942E4B}">
                <a14:imgProps xmlns:a14="http://schemas.microsoft.com/office/drawing/2010/main">
                  <a14:imgLayer r:embed="rId5">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6" cstate="print">
            <a:extLst>
              <a:ext uri="{BEBA8EAE-BF5A-486C-A8C5-ECC9F3942E4B}">
                <a14:imgProps xmlns:a14="http://schemas.microsoft.com/office/drawing/2010/main">
                  <a14:imgLayer r:embed="rId7">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8" cstate="print">
              <a:duotone>
                <a:prstClr val="black"/>
                <a:schemeClr val="tx2">
                  <a:tint val="45000"/>
                  <a:satMod val="400000"/>
                </a:schemeClr>
              </a:duotone>
              <a:extLst>
                <a:ext uri="{BEBA8EAE-BF5A-486C-A8C5-ECC9F3942E4B}">
                  <a14:imgProps xmlns:a14="http://schemas.microsoft.com/office/drawing/2010/main">
                    <a14:imgLayer r:embed="rId9">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10" cstate="print">
            <a:extLst>
              <a:ext uri="{BEBA8EAE-BF5A-486C-A8C5-ECC9F3942E4B}">
                <a14:imgProps xmlns:a14="http://schemas.microsoft.com/office/drawing/2010/main">
                  <a14:imgLayer r:embed="rId11">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dhanadhyaksh</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19</a:t>
            </a:fld>
            <a:endParaRPr lang="en-US" dirty="0"/>
          </a:p>
        </p:txBody>
      </p:sp>
      <p:pic>
        <p:nvPicPr>
          <p:cNvPr id="7" name="Picture 6">
            <a:extLst>
              <a:ext uri="{FF2B5EF4-FFF2-40B4-BE49-F238E27FC236}">
                <a16:creationId xmlns:a16="http://schemas.microsoft.com/office/drawing/2014/main" id="{863A0E5C-4E54-37BB-129F-CAF37C37BCB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765297" y="3716568"/>
            <a:ext cx="1771424" cy="2278993"/>
          </a:xfrm>
          <a:prstGeom prst="rect">
            <a:avLst/>
          </a:prstGeom>
        </p:spPr>
      </p:pic>
      <p:sp>
        <p:nvSpPr>
          <p:cNvPr id="6" name="TextBox 5">
            <a:hlinkClick r:id="rId14"/>
            <a:extLst>
              <a:ext uri="{FF2B5EF4-FFF2-40B4-BE49-F238E27FC236}">
                <a16:creationId xmlns:a16="http://schemas.microsoft.com/office/drawing/2014/main" id="{47B749AE-955C-8704-3069-B999EFCF9478}"/>
              </a:ext>
            </a:extLst>
          </p:cNvPr>
          <p:cNvSpPr txBox="1"/>
          <p:nvPr/>
        </p:nvSpPr>
        <p:spPr>
          <a:xfrm>
            <a:off x="544444" y="3889167"/>
            <a:ext cx="1478162" cy="307777"/>
          </a:xfrm>
          <a:prstGeom prst="rect">
            <a:avLst/>
          </a:prstGeom>
          <a:noFill/>
        </p:spPr>
        <p:txBody>
          <a:bodyPr wrap="none" rtlCol="0">
            <a:spAutoFit/>
          </a:bodyPr>
          <a:lstStyle/>
          <a:p>
            <a:r>
              <a:rPr lang="en-IN" sz="1400" dirty="0">
                <a:hlinkClick r:id="rId14"/>
              </a:rPr>
              <a:t>Magma Video 2</a:t>
            </a:r>
            <a:endParaRPr lang="en-IN" sz="1400" dirty="0"/>
          </a:p>
        </p:txBody>
      </p:sp>
    </p:spTree>
    <p:extLst>
      <p:ext uri="{BB962C8B-B14F-4D97-AF65-F5344CB8AC3E}">
        <p14:creationId xmlns:p14="http://schemas.microsoft.com/office/powerpoint/2010/main" val="221095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836433" y="1009037"/>
            <a:ext cx="6226593" cy="3427502"/>
          </a:xfrm>
        </p:spPr>
        <p:txBody>
          <a:bodyPr/>
          <a:lstStyle/>
          <a:p>
            <a:r>
              <a:rPr lang="en-US" sz="4400" dirty="0"/>
              <a:t>Dhanadhyaksh</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747943" y="1508840"/>
            <a:ext cx="7414940" cy="578325"/>
          </a:xfrm>
        </p:spPr>
        <p:txBody>
          <a:bodyPr/>
          <a:lstStyle/>
          <a:p>
            <a:r>
              <a:rPr lang="en-US" sz="1600" dirty="0"/>
              <a:t>Your Personal Guide to Financial freedom</a:t>
            </a:r>
            <a:endParaRPr lang="en-US" dirty="0"/>
          </a:p>
        </p:txBody>
      </p:sp>
    </p:spTree>
    <p:extLst>
      <p:ext uri="{BB962C8B-B14F-4D97-AF65-F5344CB8AC3E}">
        <p14:creationId xmlns:p14="http://schemas.microsoft.com/office/powerpoint/2010/main" val="1293652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pPr algn="ctr"/>
            <a:r>
              <a:rPr lang="en-US" spc="600" dirty="0"/>
              <a:t>An investment in knowledge pays the best interest</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Dhanadhyaksh</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
        <p:nvSpPr>
          <p:cNvPr id="6" name="Rectangle 3">
            <a:extLst>
              <a:ext uri="{FF2B5EF4-FFF2-40B4-BE49-F238E27FC236}">
                <a16:creationId xmlns:a16="http://schemas.microsoft.com/office/drawing/2014/main" id="{FA9A1460-F0F1-EC10-FAB2-8CB6452CA82C}"/>
              </a:ext>
            </a:extLst>
          </p:cNvPr>
          <p:cNvSpPr>
            <a:spLocks noGrp="1" noChangeArrowheads="1"/>
          </p:cNvSpPr>
          <p:nvPr>
            <p:ph type="subTitle" idx="1"/>
          </p:nvPr>
        </p:nvSpPr>
        <p:spPr bwMode="auto">
          <a:xfrm>
            <a:off x="3870100" y="2155007"/>
            <a:ext cx="23561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rPr>
              <a:t>~Benjamin Franklin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572098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PROJECT GROUP 10</a:t>
            </a:r>
          </a:p>
          <a:p>
            <a:r>
              <a:rPr lang="en-US" dirty="0"/>
              <a:t>GitHub Link: </a:t>
            </a:r>
            <a:r>
              <a:rPr lang="en-US" dirty="0">
                <a:hlinkClick r:id="rId3">
                  <a:extLst>
                    <a:ext uri="{A12FA001-AC4F-418D-AE19-62706E023703}">
                      <ahyp:hlinkClr xmlns:ahyp="http://schemas.microsoft.com/office/drawing/2018/hyperlinkcolor" val="tx"/>
                    </a:ext>
                  </a:extLst>
                </a:hlinkClick>
              </a:rPr>
              <a:t>Dhanadhyaksh</a:t>
            </a:r>
            <a:endParaRPr lang="en-US" dirty="0"/>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dhanadhyaksh</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21</a:t>
            </a:fld>
            <a:endParaRPr lang="en-US" dirty="0"/>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310509"/>
            <a:ext cx="4834517" cy="854685"/>
          </a:xfrm>
        </p:spPr>
        <p:txBody>
          <a:bodyPr/>
          <a:lstStyle/>
          <a:p>
            <a:r>
              <a:rPr lang="en-US" dirty="0"/>
              <a:t>Contents</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22331" y="1288091"/>
            <a:ext cx="4834517" cy="2774361"/>
          </a:xfrm>
        </p:spPr>
        <p:txBody>
          <a:bodyPr/>
          <a:lstStyle/>
          <a:p>
            <a:r>
              <a:rPr lang="en-US" dirty="0"/>
              <a:t>Abstract</a:t>
            </a:r>
          </a:p>
          <a:p>
            <a:r>
              <a:rPr lang="en-US" dirty="0"/>
              <a:t>Introduction</a:t>
            </a:r>
          </a:p>
          <a:p>
            <a:r>
              <a:rPr lang="en-US" dirty="0"/>
              <a:t>Problem Statement</a:t>
            </a:r>
          </a:p>
          <a:p>
            <a:r>
              <a:rPr lang="en-US" dirty="0"/>
              <a:t>Problem Requirements</a:t>
            </a:r>
          </a:p>
          <a:p>
            <a:r>
              <a:rPr lang="en-US" dirty="0"/>
              <a:t>Market Competitors</a:t>
            </a:r>
          </a:p>
          <a:p>
            <a:r>
              <a:rPr lang="en-US" dirty="0"/>
              <a:t>Results</a:t>
            </a:r>
          </a:p>
          <a:p>
            <a:r>
              <a:rPr lang="en-US" dirty="0"/>
              <a:t>timeline</a:t>
            </a:r>
          </a:p>
          <a:p>
            <a:r>
              <a:rPr lang="en-US" dirty="0"/>
              <a:t>References</a:t>
            </a:r>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2440211" y="566931"/>
            <a:ext cx="10506416" cy="1128519"/>
          </a:xfrm>
        </p:spPr>
        <p:txBody>
          <a:bodyPr/>
          <a:lstStyle/>
          <a:p>
            <a:r>
              <a:rPr lang="en-US" dirty="0">
                <a:solidFill>
                  <a:schemeClr val="bg1"/>
                </a:solidFill>
              </a:rPr>
              <a:t>Abstr</a:t>
            </a:r>
            <a:r>
              <a:rPr lang="en-US" dirty="0">
                <a:solidFill>
                  <a:srgbClr val="4A5EE6"/>
                </a:solidFill>
              </a:rPr>
              <a:t>act</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846438" y="2090460"/>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16401" y="361235"/>
            <a:ext cx="4729163" cy="6388396"/>
          </a:xfrm>
        </p:spPr>
        <p:txBody>
          <a:bodyPr>
            <a:normAutofit lnSpcReduction="10000"/>
          </a:bodyPr>
          <a:lstStyle/>
          <a:p>
            <a:pPr algn="just"/>
            <a:r>
              <a:rPr lang="en-US" dirty="0"/>
              <a:t>Dhanadhyaksh is a comprehensive personal finance tracker designed to empower users in managing their wealth efficiently. Inspired by the Sanskrit word for "Lord of Wealth," the platform blends traditional values with modern financial management tools. It offers a user-friendly interface to track income, expenses, savings, investments, and debts, all in one place. Key features include budget planning, financial goal setting, automated insights, and detailed analytics that provide clear visibility into spending habits and growth opportunities . Dhanadhyaksh is ideal for individuals seeking a holistic approach to wealth management with culturally resonant branding.</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Dhanadhyaksh</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2440211" y="566931"/>
            <a:ext cx="10506416" cy="1128519"/>
          </a:xfrm>
        </p:spPr>
        <p:txBody>
          <a:bodyPr/>
          <a:lstStyle/>
          <a:p>
            <a:r>
              <a:rPr lang="en-US" dirty="0">
                <a:solidFill>
                  <a:schemeClr val="bg1"/>
                </a:solidFill>
              </a:rPr>
              <a:t>Abstr</a:t>
            </a:r>
            <a:r>
              <a:rPr lang="en-US" dirty="0">
                <a:solidFill>
                  <a:srgbClr val="4A5EE6"/>
                </a:solidFill>
              </a:rPr>
              <a:t>act</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846438" y="2090460"/>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16399" y="922906"/>
            <a:ext cx="4729163" cy="6629500"/>
          </a:xfrm>
        </p:spPr>
        <p:txBody>
          <a:bodyPr>
            <a:noAutofit/>
          </a:bodyPr>
          <a:lstStyle/>
          <a:p>
            <a:pPr algn="just"/>
            <a:r>
              <a:rPr lang="en-US" dirty="0"/>
              <a:t>A finance tracker website offers a modern, user-friendly solution by providing automated tracking, real-time updates, and insightful analytics that empower users to take control of their finances. With features like budget planning, expense categorization, investment tracking, and goal setting, a finance tracker website helps users optimize their financial management, leading to smarter financial decisions, better savings, and ultimately, greater financial security.</a:t>
            </a:r>
          </a:p>
          <a:p>
            <a:pPr algn="just"/>
            <a:endParaRPr lang="en-US" sz="1200"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Dhanadhyaksh</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3326803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2440211" y="566931"/>
            <a:ext cx="10506416" cy="1128519"/>
          </a:xfrm>
        </p:spPr>
        <p:txBody>
          <a:bodyPr/>
          <a:lstStyle/>
          <a:p>
            <a:r>
              <a:rPr lang="en-US" dirty="0">
                <a:solidFill>
                  <a:schemeClr val="bg1"/>
                </a:solidFill>
              </a:rPr>
              <a:t>Abstr</a:t>
            </a:r>
            <a:r>
              <a:rPr lang="en-US" dirty="0">
                <a:solidFill>
                  <a:srgbClr val="4A5EE6"/>
                </a:solidFill>
              </a:rPr>
              <a:t>act</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776989" y="2112832"/>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85849" y="2500803"/>
            <a:ext cx="4729163" cy="6629500"/>
          </a:xfrm>
        </p:spPr>
        <p:txBody>
          <a:bodyPr>
            <a:noAutofit/>
          </a:bodyPr>
          <a:lstStyle/>
          <a:p>
            <a:pPr algn="ctr"/>
            <a:r>
              <a:rPr lang="en-US" sz="1400" dirty="0"/>
              <a:t>So here we present</a:t>
            </a:r>
          </a:p>
          <a:p>
            <a:pPr algn="ctr"/>
            <a:r>
              <a:rPr lang="en-US" sz="2400" b="1" dirty="0">
                <a:solidFill>
                  <a:srgbClr val="4A5EE6"/>
                </a:solidFill>
              </a:rPr>
              <a:t>DHANADHYAKSH</a:t>
            </a:r>
          </a:p>
          <a:p>
            <a:endParaRPr lang="en-US" sz="1700" dirty="0"/>
          </a:p>
          <a:p>
            <a:r>
              <a:rPr lang="en-US" sz="1700" dirty="0"/>
              <a:t>We are all teaming up to work on a web-project based on HTML, CSS, JavaScript and ReactJS.</a:t>
            </a:r>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Dhanadhyaksh</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6</a:t>
            </a:fld>
            <a:endParaRPr lang="en-US" dirty="0"/>
          </a:p>
        </p:txBody>
      </p:sp>
      <p:sp>
        <p:nvSpPr>
          <p:cNvPr id="4" name="TextBox 3">
            <a:extLst>
              <a:ext uri="{FF2B5EF4-FFF2-40B4-BE49-F238E27FC236}">
                <a16:creationId xmlns:a16="http://schemas.microsoft.com/office/drawing/2014/main" id="{B06FC2CF-4F4F-D79F-A126-6DE6AEEC7698}"/>
              </a:ext>
            </a:extLst>
          </p:cNvPr>
          <p:cNvSpPr txBox="1"/>
          <p:nvPr/>
        </p:nvSpPr>
        <p:spPr>
          <a:xfrm>
            <a:off x="6685849" y="3346928"/>
            <a:ext cx="4868064" cy="646331"/>
          </a:xfrm>
          <a:prstGeom prst="rect">
            <a:avLst/>
          </a:prstGeom>
          <a:noFill/>
        </p:spPr>
        <p:txBody>
          <a:bodyPr wrap="none" rtlCol="0">
            <a:spAutoFit/>
          </a:bodyPr>
          <a:lstStyle/>
          <a:p>
            <a:r>
              <a:rPr lang="en-US" sz="1800" b="1" dirty="0">
                <a:solidFill>
                  <a:srgbClr val="4A5EE6"/>
                </a:solidFill>
              </a:rPr>
              <a:t>Your Personal Guide To Financial Freedom</a:t>
            </a:r>
          </a:p>
          <a:p>
            <a:endParaRPr lang="en-IN" dirty="0"/>
          </a:p>
        </p:txBody>
      </p:sp>
      <p:pic>
        <p:nvPicPr>
          <p:cNvPr id="6" name="Picture 5">
            <a:extLst>
              <a:ext uri="{FF2B5EF4-FFF2-40B4-BE49-F238E27FC236}">
                <a16:creationId xmlns:a16="http://schemas.microsoft.com/office/drawing/2014/main" id="{7666A41F-F2A7-190E-AC3A-E989DBDEB23E}"/>
              </a:ext>
            </a:extLst>
          </p:cNvPr>
          <p:cNvPicPr>
            <a:picLocks noChangeAspect="1"/>
          </p:cNvPicPr>
          <p:nvPr/>
        </p:nvPicPr>
        <p:blipFill>
          <a:blip r:embed="rId4"/>
          <a:stretch>
            <a:fillRect/>
          </a:stretch>
        </p:blipFill>
        <p:spPr>
          <a:xfrm>
            <a:off x="697914" y="2071045"/>
            <a:ext cx="4808238" cy="363820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9753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39148" y="629314"/>
            <a:ext cx="10506416" cy="1128519"/>
          </a:xfrm>
        </p:spPr>
        <p:txBody>
          <a:bodyPr/>
          <a:lstStyle/>
          <a:p>
            <a:r>
              <a:rPr lang="en-US" dirty="0">
                <a:solidFill>
                  <a:schemeClr val="bg1"/>
                </a:solidFill>
              </a:rPr>
              <a:t>IntroDucT</a:t>
            </a:r>
            <a:r>
              <a:rPr lang="en-US" dirty="0">
                <a:solidFill>
                  <a:srgbClr val="4A5EE6"/>
                </a:solidFill>
              </a:rPr>
              <a:t>ion</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846438" y="2090460"/>
            <a:ext cx="4729163" cy="327183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429588" y="234802"/>
            <a:ext cx="4729163" cy="6388396"/>
          </a:xfrm>
        </p:spPr>
        <p:txBody>
          <a:bodyPr>
            <a:normAutofit lnSpcReduction="10000"/>
          </a:bodyPr>
          <a:lstStyle/>
          <a:p>
            <a:pPr algn="just"/>
            <a:r>
              <a:rPr lang="en-US" dirty="0"/>
              <a:t>We have already explained you what is in the making and how we are going to achieve that.</a:t>
            </a:r>
          </a:p>
          <a:p>
            <a:pPr algn="just"/>
            <a:r>
              <a:rPr lang="en-US" dirty="0"/>
              <a:t>We have divided our task in three parts:</a:t>
            </a:r>
          </a:p>
          <a:p>
            <a:pPr algn="just"/>
            <a:r>
              <a:rPr lang="en-US" dirty="0"/>
              <a:t>1. Implementing HTML, CSS and little bit of JavaScript in the first model, which will lay the foundation of our project.</a:t>
            </a:r>
          </a:p>
          <a:p>
            <a:pPr algn="just"/>
            <a:r>
              <a:rPr lang="en-US" dirty="0"/>
              <a:t>2.Next, we plan to implement live user interactions with the website by the help of advance JavaScript tools so as to ensure a great user-experience.</a:t>
            </a:r>
          </a:p>
          <a:p>
            <a:pPr algn="just"/>
            <a:r>
              <a:rPr lang="en-US" dirty="0"/>
              <a:t>3. Last, but not the least, we intend to add React JS in our website as React  uses a virtual DOM to optimize updates and rendering</a:t>
            </a:r>
            <a:r>
              <a:rPr lang="en-US" b="0" i="0" dirty="0">
                <a:solidFill>
                  <a:srgbClr val="111111"/>
                </a:solidFill>
                <a:effectLst/>
                <a:latin typeface="Avenir Next LT Pro (Body)"/>
              </a:rPr>
              <a:t>.</a:t>
            </a:r>
            <a:endParaRPr lang="en-US" dirty="0">
              <a:latin typeface="Avenir Next LT Pro (Body)"/>
            </a:endParaRPr>
          </a:p>
          <a:p>
            <a:pPr algn="just"/>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Dhanadhyaksh</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7</a:t>
            </a:fld>
            <a:endParaRPr lang="en-US" dirty="0"/>
          </a:p>
        </p:txBody>
      </p:sp>
      <p:pic>
        <p:nvPicPr>
          <p:cNvPr id="4" name="Picture 3">
            <a:extLst>
              <a:ext uri="{FF2B5EF4-FFF2-40B4-BE49-F238E27FC236}">
                <a16:creationId xmlns:a16="http://schemas.microsoft.com/office/drawing/2014/main" id="{FE0116D0-0BB2-00AC-D73C-2FDF7732217B}"/>
              </a:ext>
            </a:extLst>
          </p:cNvPr>
          <p:cNvPicPr>
            <a:picLocks noChangeAspect="1"/>
          </p:cNvPicPr>
          <p:nvPr/>
        </p:nvPicPr>
        <p:blipFill>
          <a:blip r:embed="rId4"/>
          <a:stretch>
            <a:fillRect/>
          </a:stretch>
        </p:blipFill>
        <p:spPr>
          <a:xfrm>
            <a:off x="722701" y="1890379"/>
            <a:ext cx="4852900" cy="3672000"/>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Tree>
    <p:extLst>
      <p:ext uri="{BB962C8B-B14F-4D97-AF65-F5344CB8AC3E}">
        <p14:creationId xmlns:p14="http://schemas.microsoft.com/office/powerpoint/2010/main" val="191478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Problem</a:t>
            </a:r>
            <a:br>
              <a:rPr lang="en-US" dirty="0"/>
            </a:br>
            <a:r>
              <a:rPr lang="en-US" dirty="0"/>
              <a:t>Statement</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The need for a finance tracker website</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362645" y="139229"/>
            <a:ext cx="8620671" cy="1439604"/>
          </a:xfrm>
        </p:spPr>
        <p:txBody>
          <a:bodyPr/>
          <a:lstStyle/>
          <a:p>
            <a:r>
              <a:rPr lang="en-US" dirty="0"/>
              <a:t>Problem </a:t>
            </a:r>
            <a:br>
              <a:rPr lang="en-US" dirty="0"/>
            </a:br>
            <a:r>
              <a:rPr lang="en-US" dirty="0"/>
              <a:t>Statement</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362645" y="1691262"/>
            <a:ext cx="6034216" cy="5027509"/>
          </a:xfrm>
        </p:spPr>
        <p:txBody>
          <a:bodyPr>
            <a:noAutofit/>
          </a:bodyPr>
          <a:lstStyle/>
          <a:p>
            <a:pPr algn="just"/>
            <a:r>
              <a:rPr lang="en-US" sz="1300" dirty="0"/>
              <a:t>In today's fast-paced digital world, individuals and businesses alike face increasing challenges in managing their finances effectively. Many struggle with tracking income, expenses, investments, and financial goals due to a lack of organized tools. The complexity of financial management often leads to missed payment deadlines, unplanned spending, inadequate savings, and poor investment decisions, which can result in financial instability and stress.</a:t>
            </a:r>
          </a:p>
          <a:p>
            <a:pPr algn="just"/>
            <a:r>
              <a:rPr lang="en-US" sz="1300" dirty="0"/>
              <a:t>Traditional methods of financial management, such as manual spreadsheets or relying solely on bank statements, are time-consuming, error-prone, and do not provide real-time insights or comprehensive overviews of one's financial health. This makes it difficult for users to make informed financial decisions, achieve their financial goals, and maintain a clear understanding of their financial status.</a:t>
            </a:r>
          </a:p>
          <a:p>
            <a:endParaRPr lang="en-US" sz="1050"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dhanadhyaksh</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3" name="TextBox 2">
            <a:extLst>
              <a:ext uri="{FF2B5EF4-FFF2-40B4-BE49-F238E27FC236}">
                <a16:creationId xmlns:a16="http://schemas.microsoft.com/office/drawing/2014/main" id="{DF9A6F64-6B44-FBFF-513B-946B5948B0F7}"/>
              </a:ext>
            </a:extLst>
          </p:cNvPr>
          <p:cNvSpPr txBox="1"/>
          <p:nvPr/>
        </p:nvSpPr>
        <p:spPr>
          <a:xfrm>
            <a:off x="4990029" y="6858000"/>
            <a:ext cx="4801314" cy="923330"/>
          </a:xfrm>
          <a:prstGeom prst="rect">
            <a:avLst/>
          </a:prstGeom>
          <a:noFill/>
        </p:spPr>
        <p:txBody>
          <a:bodyPr wrap="none" rtlCol="0">
            <a:spAutoFit/>
          </a:bodyPr>
          <a:lstStyle/>
          <a:p>
            <a:br>
              <a:rPr lang="en-US" dirty="0"/>
            </a:br>
            <a:r>
              <a:rPr lang="en-US" sz="3600" spc="300" dirty="0">
                <a:latin typeface="Arial Black (Headings)"/>
              </a:rPr>
              <a:t>REQUIREMENTS</a:t>
            </a:r>
            <a:endParaRPr lang="en-IN" sz="3600" spc="300" dirty="0">
              <a:latin typeface="Arial Black (Headings)"/>
            </a:endParaRPr>
          </a:p>
        </p:txBody>
      </p:sp>
    </p:spTree>
    <p:extLst>
      <p:ext uri="{BB962C8B-B14F-4D97-AF65-F5344CB8AC3E}">
        <p14:creationId xmlns:p14="http://schemas.microsoft.com/office/powerpoint/2010/main" val="1877480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219</TotalTime>
  <Words>975</Words>
  <Application>Microsoft Office PowerPoint</Application>
  <PresentationFormat>Widescreen</PresentationFormat>
  <Paragraphs>186</Paragraphs>
  <Slides>21</Slides>
  <Notes>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Aptos</vt:lpstr>
      <vt:lpstr>Aptos Display</vt:lpstr>
      <vt:lpstr>Arial</vt:lpstr>
      <vt:lpstr>Arial Black</vt:lpstr>
      <vt:lpstr>Arial Black (Headings)</vt:lpstr>
      <vt:lpstr>Avenir Next LT Pro</vt:lpstr>
      <vt:lpstr>Avenir Next LT Pro (Body)</vt:lpstr>
      <vt:lpstr>Bell MT</vt:lpstr>
      <vt:lpstr>Calibri</vt:lpstr>
      <vt:lpstr>Gill Sans Ultra Bold</vt:lpstr>
      <vt:lpstr>Office Theme</vt:lpstr>
      <vt:lpstr>PowerPoint Presentation</vt:lpstr>
      <vt:lpstr>Dhanadhyaksh</vt:lpstr>
      <vt:lpstr>Contents</vt:lpstr>
      <vt:lpstr>Abstract</vt:lpstr>
      <vt:lpstr>Abstract</vt:lpstr>
      <vt:lpstr>Abstract</vt:lpstr>
      <vt:lpstr>IntroDucTion</vt:lpstr>
      <vt:lpstr>Problem Statement</vt:lpstr>
      <vt:lpstr>Problem  Statement</vt:lpstr>
      <vt:lpstr>Problem  requirements</vt:lpstr>
      <vt:lpstr>Problem requirements</vt:lpstr>
      <vt:lpstr>Problem requirements</vt:lpstr>
      <vt:lpstr>Market competitors</vt:lpstr>
      <vt:lpstr>PowerPoint Presentation</vt:lpstr>
      <vt:lpstr>results</vt:lpstr>
      <vt:lpstr>PowerPoint Presentation</vt:lpstr>
      <vt:lpstr>TIMELINE</vt:lpstr>
      <vt:lpstr>references</vt:lpstr>
      <vt:lpstr>references</vt:lpstr>
      <vt:lpstr>An investment in knowledge pays the best interest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 NATH</dc:creator>
  <cp:lastModifiedBy>SHIV NATH</cp:lastModifiedBy>
  <cp:revision>1</cp:revision>
  <dcterms:created xsi:type="dcterms:W3CDTF">2024-08-30T08:50:38Z</dcterms:created>
  <dcterms:modified xsi:type="dcterms:W3CDTF">2024-09-02T06:19:21Z</dcterms:modified>
</cp:coreProperties>
</file>